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handoutMasterIdLst>
    <p:handoutMasterId r:id="rId28"/>
  </p:handoutMasterIdLst>
  <p:sldIdLst>
    <p:sldId id="303" r:id="rId2"/>
    <p:sldId id="400" r:id="rId3"/>
    <p:sldId id="579" r:id="rId4"/>
    <p:sldId id="264" r:id="rId5"/>
    <p:sldId id="551" r:id="rId6"/>
    <p:sldId id="569" r:id="rId7"/>
    <p:sldId id="578" r:id="rId8"/>
    <p:sldId id="456" r:id="rId9"/>
    <p:sldId id="414" r:id="rId10"/>
    <p:sldId id="552" r:id="rId11"/>
    <p:sldId id="262" r:id="rId12"/>
    <p:sldId id="263" r:id="rId13"/>
    <p:sldId id="516" r:id="rId14"/>
    <p:sldId id="265" r:id="rId15"/>
    <p:sldId id="558" r:id="rId16"/>
    <p:sldId id="557" r:id="rId17"/>
    <p:sldId id="580" r:id="rId18"/>
    <p:sldId id="581" r:id="rId19"/>
    <p:sldId id="570" r:id="rId20"/>
    <p:sldId id="572" r:id="rId21"/>
    <p:sldId id="575" r:id="rId22"/>
    <p:sldId id="573" r:id="rId23"/>
    <p:sldId id="541" r:id="rId24"/>
    <p:sldId id="492" r:id="rId25"/>
    <p:sldId id="267" r:id="rId2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a:srgbClr val="818080"/>
    <a:srgbClr val="4982B5"/>
    <a:srgbClr val="78A2C8"/>
    <a:srgbClr val="F6F5F5"/>
    <a:srgbClr val="FF2600"/>
    <a:srgbClr val="FF2F92"/>
    <a:srgbClr val="AB7942"/>
    <a:srgbClr val="FFD579"/>
    <a:srgbClr val="7A8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EBD164-924C-4C42-9A8F-70E7D971BEE0}" v="33" dt="2023-07-06T00:59:45.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60815" autoAdjust="0"/>
  </p:normalViewPr>
  <p:slideViewPr>
    <p:cSldViewPr snapToGrid="0" snapToObjects="1">
      <p:cViewPr>
        <p:scale>
          <a:sx n="58" d="100"/>
          <a:sy n="58" d="100"/>
        </p:scale>
        <p:origin x="1200" y="163"/>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62EBD164-924C-4C42-9A8F-70E7D971BEE0}"/>
    <pc:docChg chg="undo custSel addSld delSld modSld">
      <pc:chgData name="Obstfeld, Amrom E" userId="723fc76c-ee2b-4721-b304-153613f0d15a" providerId="ADAL" clId="{62EBD164-924C-4C42-9A8F-70E7D971BEE0}" dt="2023-07-06T00:59:50.505" v="1574" actId="20577"/>
      <pc:docMkLst>
        <pc:docMk/>
      </pc:docMkLst>
      <pc:sldChg chg="modAnim">
        <pc:chgData name="Obstfeld, Amrom E" userId="723fc76c-ee2b-4721-b304-153613f0d15a" providerId="ADAL" clId="{62EBD164-924C-4C42-9A8F-70E7D971BEE0}" dt="2023-07-05T15:28:16.152" v="332"/>
        <pc:sldMkLst>
          <pc:docMk/>
          <pc:sldMk cId="3853909106" sldId="264"/>
        </pc:sldMkLst>
      </pc:sldChg>
      <pc:sldChg chg="modSp mod">
        <pc:chgData name="Obstfeld, Amrom E" userId="723fc76c-ee2b-4721-b304-153613f0d15a" providerId="ADAL" clId="{62EBD164-924C-4C42-9A8F-70E7D971BEE0}" dt="2023-07-05T13:28:20.142" v="37" actId="20577"/>
        <pc:sldMkLst>
          <pc:docMk/>
          <pc:sldMk cId="767747050" sldId="303"/>
        </pc:sldMkLst>
        <pc:spChg chg="mod">
          <ac:chgData name="Obstfeld, Amrom E" userId="723fc76c-ee2b-4721-b304-153613f0d15a" providerId="ADAL" clId="{62EBD164-924C-4C42-9A8F-70E7D971BEE0}" dt="2023-07-05T13:28:20.142" v="37" actId="20577"/>
          <ac:spMkLst>
            <pc:docMk/>
            <pc:sldMk cId="767747050" sldId="303"/>
            <ac:spMk id="3" creationId="{00000000-0000-0000-0000-000000000000}"/>
          </ac:spMkLst>
        </pc:spChg>
      </pc:sldChg>
      <pc:sldChg chg="del">
        <pc:chgData name="Obstfeld, Amrom E" userId="723fc76c-ee2b-4721-b304-153613f0d15a" providerId="ADAL" clId="{62EBD164-924C-4C42-9A8F-70E7D971BEE0}" dt="2023-07-05T13:37:34.025" v="40" actId="47"/>
        <pc:sldMkLst>
          <pc:docMk/>
          <pc:sldMk cId="1553485566" sldId="421"/>
        </pc:sldMkLst>
      </pc:sldChg>
      <pc:sldChg chg="del">
        <pc:chgData name="Obstfeld, Amrom E" userId="723fc76c-ee2b-4721-b304-153613f0d15a" providerId="ADAL" clId="{62EBD164-924C-4C42-9A8F-70E7D971BEE0}" dt="2023-07-05T14:08:45.425" v="249" actId="47"/>
        <pc:sldMkLst>
          <pc:docMk/>
          <pc:sldMk cId="596605398" sldId="454"/>
        </pc:sldMkLst>
      </pc:sldChg>
      <pc:sldChg chg="del">
        <pc:chgData name="Obstfeld, Amrom E" userId="723fc76c-ee2b-4721-b304-153613f0d15a" providerId="ADAL" clId="{62EBD164-924C-4C42-9A8F-70E7D971BEE0}" dt="2023-07-05T14:08:45.425" v="249" actId="47"/>
        <pc:sldMkLst>
          <pc:docMk/>
          <pc:sldMk cId="1803259919" sldId="455"/>
        </pc:sldMkLst>
      </pc:sldChg>
      <pc:sldChg chg="addSp modSp mod">
        <pc:chgData name="Obstfeld, Amrom E" userId="723fc76c-ee2b-4721-b304-153613f0d15a" providerId="ADAL" clId="{62EBD164-924C-4C42-9A8F-70E7D971BEE0}" dt="2023-07-05T14:18:40.301" v="328" actId="1035"/>
        <pc:sldMkLst>
          <pc:docMk/>
          <pc:sldMk cId="3932669364" sldId="456"/>
        </pc:sldMkLst>
        <pc:spChg chg="add mod">
          <ac:chgData name="Obstfeld, Amrom E" userId="723fc76c-ee2b-4721-b304-153613f0d15a" providerId="ADAL" clId="{62EBD164-924C-4C42-9A8F-70E7D971BEE0}" dt="2023-07-05T14:18:40.301" v="328" actId="1035"/>
          <ac:spMkLst>
            <pc:docMk/>
            <pc:sldMk cId="3932669364" sldId="456"/>
            <ac:spMk id="3" creationId="{7B66EAEF-837E-41CF-8253-4D19A27BE238}"/>
          </ac:spMkLst>
        </pc:spChg>
        <pc:spChg chg="add mod">
          <ac:chgData name="Obstfeld, Amrom E" userId="723fc76c-ee2b-4721-b304-153613f0d15a" providerId="ADAL" clId="{62EBD164-924C-4C42-9A8F-70E7D971BEE0}" dt="2023-07-05T14:15:10.039" v="305" actId="207"/>
          <ac:spMkLst>
            <pc:docMk/>
            <pc:sldMk cId="3932669364" sldId="456"/>
            <ac:spMk id="5" creationId="{2E4A8227-E483-499D-9314-C4F9DF388A40}"/>
          </ac:spMkLst>
        </pc:spChg>
        <pc:spChg chg="add mod">
          <ac:chgData name="Obstfeld, Amrom E" userId="723fc76c-ee2b-4721-b304-153613f0d15a" providerId="ADAL" clId="{62EBD164-924C-4C42-9A8F-70E7D971BEE0}" dt="2023-07-05T14:17:12.910" v="325" actId="1037"/>
          <ac:spMkLst>
            <pc:docMk/>
            <pc:sldMk cId="3932669364" sldId="456"/>
            <ac:spMk id="6" creationId="{5E839CBC-C681-4C11-BA00-675917D71B57}"/>
          </ac:spMkLst>
        </pc:spChg>
      </pc:sldChg>
      <pc:sldChg chg="modNotesTx">
        <pc:chgData name="Obstfeld, Amrom E" userId="723fc76c-ee2b-4721-b304-153613f0d15a" providerId="ADAL" clId="{62EBD164-924C-4C42-9A8F-70E7D971BEE0}" dt="2023-07-06T00:59:50.505" v="1574" actId="20577"/>
        <pc:sldMkLst>
          <pc:docMk/>
          <pc:sldMk cId="4136216637" sldId="492"/>
        </pc:sldMkLst>
      </pc:sldChg>
      <pc:sldChg chg="del">
        <pc:chgData name="Obstfeld, Amrom E" userId="723fc76c-ee2b-4721-b304-153613f0d15a" providerId="ADAL" clId="{62EBD164-924C-4C42-9A8F-70E7D971BEE0}" dt="2023-07-06T00:34:38.688" v="728" actId="47"/>
        <pc:sldMkLst>
          <pc:docMk/>
          <pc:sldMk cId="1518600803" sldId="560"/>
        </pc:sldMkLst>
      </pc:sldChg>
      <pc:sldChg chg="modNotesTx">
        <pc:chgData name="Obstfeld, Amrom E" userId="723fc76c-ee2b-4721-b304-153613f0d15a" providerId="ADAL" clId="{62EBD164-924C-4C42-9A8F-70E7D971BEE0}" dt="2023-07-05T13:31:13.268" v="38"/>
        <pc:sldMkLst>
          <pc:docMk/>
          <pc:sldMk cId="1334547619" sldId="569"/>
        </pc:sldMkLst>
      </pc:sldChg>
      <pc:sldChg chg="addSp modSp mod modAnim modNotesTx">
        <pc:chgData name="Obstfeld, Amrom E" userId="723fc76c-ee2b-4721-b304-153613f0d15a" providerId="ADAL" clId="{62EBD164-924C-4C42-9A8F-70E7D971BEE0}" dt="2023-07-06T00:57:00.044" v="1321" actId="20577"/>
        <pc:sldMkLst>
          <pc:docMk/>
          <pc:sldMk cId="1110958931" sldId="570"/>
        </pc:sldMkLst>
        <pc:picChg chg="add mod modCrop">
          <ac:chgData name="Obstfeld, Amrom E" userId="723fc76c-ee2b-4721-b304-153613f0d15a" providerId="ADAL" clId="{62EBD164-924C-4C42-9A8F-70E7D971BEE0}" dt="2023-07-06T00:36:52.551" v="771" actId="1076"/>
          <ac:picMkLst>
            <pc:docMk/>
            <pc:sldMk cId="1110958931" sldId="570"/>
            <ac:picMk id="16" creationId="{921571D8-A0E9-4E1D-9943-B3EE518EE8C1}"/>
          </ac:picMkLst>
        </pc:picChg>
        <pc:picChg chg="mod">
          <ac:chgData name="Obstfeld, Amrom E" userId="723fc76c-ee2b-4721-b304-153613f0d15a" providerId="ADAL" clId="{62EBD164-924C-4C42-9A8F-70E7D971BEE0}" dt="2023-07-06T00:36:38.623" v="768" actId="1036"/>
          <ac:picMkLst>
            <pc:docMk/>
            <pc:sldMk cId="1110958931" sldId="570"/>
            <ac:picMk id="21" creationId="{D503B5C3-D85E-3243-AFA1-EEBD11F9FE39}"/>
          </ac:picMkLst>
        </pc:picChg>
        <pc:picChg chg="mod">
          <ac:chgData name="Obstfeld, Amrom E" userId="723fc76c-ee2b-4721-b304-153613f0d15a" providerId="ADAL" clId="{62EBD164-924C-4C42-9A8F-70E7D971BEE0}" dt="2023-07-06T00:36:38.623" v="768" actId="1036"/>
          <ac:picMkLst>
            <pc:docMk/>
            <pc:sldMk cId="1110958931" sldId="570"/>
            <ac:picMk id="24" creationId="{366A58A7-A560-694D-8BBC-97F9E05B79C9}"/>
          </ac:picMkLst>
        </pc:picChg>
      </pc:sldChg>
      <pc:sldChg chg="modAnim modNotesTx">
        <pc:chgData name="Obstfeld, Amrom E" userId="723fc76c-ee2b-4721-b304-153613f0d15a" providerId="ADAL" clId="{62EBD164-924C-4C42-9A8F-70E7D971BEE0}" dt="2023-07-06T00:55:38.561" v="1123" actId="20577"/>
        <pc:sldMkLst>
          <pc:docMk/>
          <pc:sldMk cId="2725428907" sldId="572"/>
        </pc:sldMkLst>
      </pc:sldChg>
      <pc:sldChg chg="modSp mod modNotesTx">
        <pc:chgData name="Obstfeld, Amrom E" userId="723fc76c-ee2b-4721-b304-153613f0d15a" providerId="ADAL" clId="{62EBD164-924C-4C42-9A8F-70E7D971BEE0}" dt="2023-07-06T00:38:10.178" v="776" actId="20577"/>
        <pc:sldMkLst>
          <pc:docMk/>
          <pc:sldMk cId="815737291" sldId="575"/>
        </pc:sldMkLst>
        <pc:spChg chg="mod">
          <ac:chgData name="Obstfeld, Amrom E" userId="723fc76c-ee2b-4721-b304-153613f0d15a" providerId="ADAL" clId="{62EBD164-924C-4C42-9A8F-70E7D971BEE0}" dt="2023-07-05T15:30:29.130" v="335" actId="20577"/>
          <ac:spMkLst>
            <pc:docMk/>
            <pc:sldMk cId="815737291" sldId="575"/>
            <ac:spMk id="2" creationId="{32E1AA3D-CC1E-C74E-A634-995E791A2433}"/>
          </ac:spMkLst>
        </pc:spChg>
        <pc:spChg chg="mod">
          <ac:chgData name="Obstfeld, Amrom E" userId="723fc76c-ee2b-4721-b304-153613f0d15a" providerId="ADAL" clId="{62EBD164-924C-4C42-9A8F-70E7D971BEE0}" dt="2023-07-05T15:41:07.011" v="470" actId="20577"/>
          <ac:spMkLst>
            <pc:docMk/>
            <pc:sldMk cId="815737291" sldId="575"/>
            <ac:spMk id="3" creationId="{EE19BCF9-CEA1-7D4C-9B3A-71C9D9023AEA}"/>
          </ac:spMkLst>
        </pc:spChg>
      </pc:sldChg>
      <pc:sldChg chg="addSp delSp modSp add mod modClrScheme chgLayout modNotesTx">
        <pc:chgData name="Obstfeld, Amrom E" userId="723fc76c-ee2b-4721-b304-153613f0d15a" providerId="ADAL" clId="{62EBD164-924C-4C42-9A8F-70E7D971BEE0}" dt="2023-07-05T15:26:56.708" v="330" actId="207"/>
        <pc:sldMkLst>
          <pc:docMk/>
          <pc:sldMk cId="1351022013" sldId="578"/>
        </pc:sldMkLst>
        <pc:spChg chg="del mod ord">
          <ac:chgData name="Obstfeld, Amrom E" userId="723fc76c-ee2b-4721-b304-153613f0d15a" providerId="ADAL" clId="{62EBD164-924C-4C42-9A8F-70E7D971BEE0}" dt="2023-07-05T13:53:58" v="79" actId="478"/>
          <ac:spMkLst>
            <pc:docMk/>
            <pc:sldMk cId="1351022013" sldId="578"/>
            <ac:spMk id="2" creationId="{32E1AA3D-CC1E-C74E-A634-995E791A2433}"/>
          </ac:spMkLst>
        </pc:spChg>
        <pc:spChg chg="mod ord">
          <ac:chgData name="Obstfeld, Amrom E" userId="723fc76c-ee2b-4721-b304-153613f0d15a" providerId="ADAL" clId="{62EBD164-924C-4C42-9A8F-70E7D971BEE0}" dt="2023-07-05T13:54:20.522" v="84" actId="1036"/>
          <ac:spMkLst>
            <pc:docMk/>
            <pc:sldMk cId="1351022013" sldId="578"/>
            <ac:spMk id="3" creationId="{EE19BCF9-CEA1-7D4C-9B3A-71C9D9023AEA}"/>
          </ac:spMkLst>
        </pc:spChg>
        <pc:spChg chg="mod">
          <ac:chgData name="Obstfeld, Amrom E" userId="723fc76c-ee2b-4721-b304-153613f0d15a" providerId="ADAL" clId="{62EBD164-924C-4C42-9A8F-70E7D971BEE0}" dt="2023-07-05T13:39:59.542" v="45" actId="1076"/>
          <ac:spMkLst>
            <pc:docMk/>
            <pc:sldMk cId="1351022013" sldId="578"/>
            <ac:spMk id="9" creationId="{02C663F6-5733-5BAD-495A-6F1C00EAD5E6}"/>
          </ac:spMkLst>
        </pc:spChg>
        <pc:spChg chg="mod">
          <ac:chgData name="Obstfeld, Amrom E" userId="723fc76c-ee2b-4721-b304-153613f0d15a" providerId="ADAL" clId="{62EBD164-924C-4C42-9A8F-70E7D971BEE0}" dt="2023-07-05T15:26:45.248" v="329" actId="207"/>
          <ac:spMkLst>
            <pc:docMk/>
            <pc:sldMk cId="1351022013" sldId="578"/>
            <ac:spMk id="12" creationId="{81D62DE0-6C19-95DF-5CE7-8383B66E3527}"/>
          </ac:spMkLst>
        </pc:spChg>
        <pc:spChg chg="mod">
          <ac:chgData name="Obstfeld, Amrom E" userId="723fc76c-ee2b-4721-b304-153613f0d15a" providerId="ADAL" clId="{62EBD164-924C-4C42-9A8F-70E7D971BEE0}" dt="2023-07-05T15:26:56.708" v="330" actId="207"/>
          <ac:spMkLst>
            <pc:docMk/>
            <pc:sldMk cId="1351022013" sldId="578"/>
            <ac:spMk id="13" creationId="{016559CB-110D-7D29-94C5-8D8CFEA1F412}"/>
          </ac:spMkLst>
        </pc:spChg>
        <pc:spChg chg="mod">
          <ac:chgData name="Obstfeld, Amrom E" userId="723fc76c-ee2b-4721-b304-153613f0d15a" providerId="ADAL" clId="{62EBD164-924C-4C42-9A8F-70E7D971BEE0}" dt="2023-07-05T15:26:56.708" v="330" actId="207"/>
          <ac:spMkLst>
            <pc:docMk/>
            <pc:sldMk cId="1351022013" sldId="578"/>
            <ac:spMk id="14" creationId="{19879B0C-434D-C6B3-52D2-511A695F077C}"/>
          </ac:spMkLst>
        </pc:spChg>
        <pc:spChg chg="mod">
          <ac:chgData name="Obstfeld, Amrom E" userId="723fc76c-ee2b-4721-b304-153613f0d15a" providerId="ADAL" clId="{62EBD164-924C-4C42-9A8F-70E7D971BEE0}" dt="2023-07-05T14:02:07.674" v="133" actId="122"/>
          <ac:spMkLst>
            <pc:docMk/>
            <pc:sldMk cId="1351022013" sldId="578"/>
            <ac:spMk id="15" creationId="{1EFCEAD2-CA1A-AAB7-6062-DB178034430A}"/>
          </ac:spMkLst>
        </pc:spChg>
        <pc:spChg chg="add del mod topLvl">
          <ac:chgData name="Obstfeld, Amrom E" userId="723fc76c-ee2b-4721-b304-153613f0d15a" providerId="ADAL" clId="{62EBD164-924C-4C42-9A8F-70E7D971BEE0}" dt="2023-07-05T13:58:07.145" v="105" actId="478"/>
          <ac:spMkLst>
            <pc:docMk/>
            <pc:sldMk cId="1351022013" sldId="578"/>
            <ac:spMk id="16" creationId="{D0A25D9C-0877-4D2A-BA33-E859B43D83B0}"/>
          </ac:spMkLst>
        </pc:spChg>
        <pc:spChg chg="add del mod">
          <ac:chgData name="Obstfeld, Amrom E" userId="723fc76c-ee2b-4721-b304-153613f0d15a" providerId="ADAL" clId="{62EBD164-924C-4C42-9A8F-70E7D971BEE0}" dt="2023-07-05T13:58:05.436" v="104" actId="478"/>
          <ac:spMkLst>
            <pc:docMk/>
            <pc:sldMk cId="1351022013" sldId="578"/>
            <ac:spMk id="20" creationId="{193D3521-C530-4121-8898-67C0EA4D64B9}"/>
          </ac:spMkLst>
        </pc:spChg>
        <pc:spChg chg="mod">
          <ac:chgData name="Obstfeld, Amrom E" userId="723fc76c-ee2b-4721-b304-153613f0d15a" providerId="ADAL" clId="{62EBD164-924C-4C42-9A8F-70E7D971BEE0}" dt="2023-07-05T13:50:35.889" v="64" actId="164"/>
          <ac:spMkLst>
            <pc:docMk/>
            <pc:sldMk cId="1351022013" sldId="578"/>
            <ac:spMk id="22" creationId="{3E915A3D-2F5A-A679-A2EC-A49D6D7425CA}"/>
          </ac:spMkLst>
        </pc:spChg>
        <pc:spChg chg="mod topLvl">
          <ac:chgData name="Obstfeld, Amrom E" userId="723fc76c-ee2b-4721-b304-153613f0d15a" providerId="ADAL" clId="{62EBD164-924C-4C42-9A8F-70E7D971BEE0}" dt="2023-07-05T13:59:12.724" v="122" actId="165"/>
          <ac:spMkLst>
            <pc:docMk/>
            <pc:sldMk cId="1351022013" sldId="578"/>
            <ac:spMk id="23" creationId="{C7B92739-14EF-F85F-9A02-7E12A30A29A4}"/>
          </ac:spMkLst>
        </pc:spChg>
        <pc:spChg chg="mod ord">
          <ac:chgData name="Obstfeld, Amrom E" userId="723fc76c-ee2b-4721-b304-153613f0d15a" providerId="ADAL" clId="{62EBD164-924C-4C42-9A8F-70E7D971BEE0}" dt="2023-07-05T14:12:22.250" v="274" actId="1035"/>
          <ac:spMkLst>
            <pc:docMk/>
            <pc:sldMk cId="1351022013" sldId="578"/>
            <ac:spMk id="24" creationId="{A020D9BF-A643-0E4B-5EC4-DE7537F6D4BD}"/>
          </ac:spMkLst>
        </pc:spChg>
        <pc:spChg chg="mod">
          <ac:chgData name="Obstfeld, Amrom E" userId="723fc76c-ee2b-4721-b304-153613f0d15a" providerId="ADAL" clId="{62EBD164-924C-4C42-9A8F-70E7D971BEE0}" dt="2023-07-05T14:01:17.646" v="130" actId="1076"/>
          <ac:spMkLst>
            <pc:docMk/>
            <pc:sldMk cId="1351022013" sldId="578"/>
            <ac:spMk id="27" creationId="{70F06DB9-E906-AA2C-1DD7-35AF2EAABAA0}"/>
          </ac:spMkLst>
        </pc:spChg>
        <pc:spChg chg="mod">
          <ac:chgData name="Obstfeld, Amrom E" userId="723fc76c-ee2b-4721-b304-153613f0d15a" providerId="ADAL" clId="{62EBD164-924C-4C42-9A8F-70E7D971BEE0}" dt="2023-07-05T15:26:56.708" v="330" actId="207"/>
          <ac:spMkLst>
            <pc:docMk/>
            <pc:sldMk cId="1351022013" sldId="578"/>
            <ac:spMk id="28" creationId="{3BF775FF-4685-DD27-A47A-AA88320F4178}"/>
          </ac:spMkLst>
        </pc:spChg>
        <pc:spChg chg="mod">
          <ac:chgData name="Obstfeld, Amrom E" userId="723fc76c-ee2b-4721-b304-153613f0d15a" providerId="ADAL" clId="{62EBD164-924C-4C42-9A8F-70E7D971BEE0}" dt="2023-07-05T13:49:54.767" v="55" actId="1076"/>
          <ac:spMkLst>
            <pc:docMk/>
            <pc:sldMk cId="1351022013" sldId="578"/>
            <ac:spMk id="29" creationId="{F2F06976-3298-5386-2572-73346DEF63E8}"/>
          </ac:spMkLst>
        </pc:spChg>
        <pc:spChg chg="mod topLvl">
          <ac:chgData name="Obstfeld, Amrom E" userId="723fc76c-ee2b-4721-b304-153613f0d15a" providerId="ADAL" clId="{62EBD164-924C-4C42-9A8F-70E7D971BEE0}" dt="2023-07-05T13:59:12.724" v="122" actId="165"/>
          <ac:spMkLst>
            <pc:docMk/>
            <pc:sldMk cId="1351022013" sldId="578"/>
            <ac:spMk id="30" creationId="{CE1AEB30-FB16-A48D-59DE-0AB282776F13}"/>
          </ac:spMkLst>
        </pc:spChg>
        <pc:spChg chg="add mod">
          <ac:chgData name="Obstfeld, Amrom E" userId="723fc76c-ee2b-4721-b304-153613f0d15a" providerId="ADAL" clId="{62EBD164-924C-4C42-9A8F-70E7D971BEE0}" dt="2023-07-05T15:26:56.708" v="330" actId="207"/>
          <ac:spMkLst>
            <pc:docMk/>
            <pc:sldMk cId="1351022013" sldId="578"/>
            <ac:spMk id="31" creationId="{B8E06A79-6D66-42E3-87DF-573EBAAE0867}"/>
          </ac:spMkLst>
        </pc:spChg>
        <pc:spChg chg="add mod ord topLvl">
          <ac:chgData name="Obstfeld, Amrom E" userId="723fc76c-ee2b-4721-b304-153613f0d15a" providerId="ADAL" clId="{62EBD164-924C-4C42-9A8F-70E7D971BEE0}" dt="2023-07-05T14:12:14.150" v="267" actId="1036"/>
          <ac:spMkLst>
            <pc:docMk/>
            <pc:sldMk cId="1351022013" sldId="578"/>
            <ac:spMk id="32" creationId="{787FCDD9-C802-4B1A-8749-1F2081C86DB4}"/>
          </ac:spMkLst>
        </pc:spChg>
        <pc:spChg chg="add mod">
          <ac:chgData name="Obstfeld, Amrom E" userId="723fc76c-ee2b-4721-b304-153613f0d15a" providerId="ADAL" clId="{62EBD164-924C-4C42-9A8F-70E7D971BEE0}" dt="2023-07-05T15:26:56.708" v="330" actId="207"/>
          <ac:spMkLst>
            <pc:docMk/>
            <pc:sldMk cId="1351022013" sldId="578"/>
            <ac:spMk id="34" creationId="{AC73D20D-27AF-42E9-B5C3-4CF553E6867C}"/>
          </ac:spMkLst>
        </pc:spChg>
        <pc:spChg chg="add mod">
          <ac:chgData name="Obstfeld, Amrom E" userId="723fc76c-ee2b-4721-b304-153613f0d15a" providerId="ADAL" clId="{62EBD164-924C-4C42-9A8F-70E7D971BEE0}" dt="2023-07-05T14:05:12.086" v="206" actId="20577"/>
          <ac:spMkLst>
            <pc:docMk/>
            <pc:sldMk cId="1351022013" sldId="578"/>
            <ac:spMk id="35" creationId="{8FE4E98F-0704-4087-A3B7-FDF3ED0B944C}"/>
          </ac:spMkLst>
        </pc:spChg>
        <pc:spChg chg="add mod">
          <ac:chgData name="Obstfeld, Amrom E" userId="723fc76c-ee2b-4721-b304-153613f0d15a" providerId="ADAL" clId="{62EBD164-924C-4C42-9A8F-70E7D971BEE0}" dt="2023-07-05T14:12:14.150" v="267" actId="1036"/>
          <ac:spMkLst>
            <pc:docMk/>
            <pc:sldMk cId="1351022013" sldId="578"/>
            <ac:spMk id="36" creationId="{3DE79F8C-2B1F-47D9-8FBB-347BBF01BF5F}"/>
          </ac:spMkLst>
        </pc:spChg>
        <pc:spChg chg="add mod">
          <ac:chgData name="Obstfeld, Amrom E" userId="723fc76c-ee2b-4721-b304-153613f0d15a" providerId="ADAL" clId="{62EBD164-924C-4C42-9A8F-70E7D971BEE0}" dt="2023-07-05T14:12:22.250" v="274" actId="1035"/>
          <ac:spMkLst>
            <pc:docMk/>
            <pc:sldMk cId="1351022013" sldId="578"/>
            <ac:spMk id="37" creationId="{593E93B4-DD4F-4850-BEB3-12AFE76297CE}"/>
          </ac:spMkLst>
        </pc:spChg>
        <pc:spChg chg="add mod">
          <ac:chgData name="Obstfeld, Amrom E" userId="723fc76c-ee2b-4721-b304-153613f0d15a" providerId="ADAL" clId="{62EBD164-924C-4C42-9A8F-70E7D971BEE0}" dt="2023-07-05T14:07:12.881" v="221" actId="14100"/>
          <ac:spMkLst>
            <pc:docMk/>
            <pc:sldMk cId="1351022013" sldId="578"/>
            <ac:spMk id="38" creationId="{DBAD66DA-F507-45CA-BCAB-000A71F48751}"/>
          </ac:spMkLst>
        </pc:spChg>
        <pc:spChg chg="add mod">
          <ac:chgData name="Obstfeld, Amrom E" userId="723fc76c-ee2b-4721-b304-153613f0d15a" providerId="ADAL" clId="{62EBD164-924C-4C42-9A8F-70E7D971BEE0}" dt="2023-07-05T14:07:19.866" v="228" actId="1037"/>
          <ac:spMkLst>
            <pc:docMk/>
            <pc:sldMk cId="1351022013" sldId="578"/>
            <ac:spMk id="39" creationId="{CCCB220F-2474-4559-92AF-F05FAEAB9D3E}"/>
          </ac:spMkLst>
        </pc:spChg>
        <pc:grpChg chg="add mod">
          <ac:chgData name="Obstfeld, Amrom E" userId="723fc76c-ee2b-4721-b304-153613f0d15a" providerId="ADAL" clId="{62EBD164-924C-4C42-9A8F-70E7D971BEE0}" dt="2023-07-05T13:54:32.639" v="86" actId="1076"/>
          <ac:grpSpMkLst>
            <pc:docMk/>
            <pc:sldMk cId="1351022013" sldId="578"/>
            <ac:grpSpMk id="7" creationId="{07F0E69E-BA6B-43BA-AD0B-513A12D0A490}"/>
          </ac:grpSpMkLst>
        </pc:grpChg>
        <pc:grpChg chg="add del mod">
          <ac:chgData name="Obstfeld, Amrom E" userId="723fc76c-ee2b-4721-b304-153613f0d15a" providerId="ADAL" clId="{62EBD164-924C-4C42-9A8F-70E7D971BEE0}" dt="2023-07-05T13:59:12.724" v="122" actId="165"/>
          <ac:grpSpMkLst>
            <pc:docMk/>
            <pc:sldMk cId="1351022013" sldId="578"/>
            <ac:grpSpMk id="8" creationId="{342BE04E-4C82-44B4-A432-C253E69BADFC}"/>
          </ac:grpSpMkLst>
        </pc:grpChg>
        <pc:grpChg chg="add del mod">
          <ac:chgData name="Obstfeld, Amrom E" userId="723fc76c-ee2b-4721-b304-153613f0d15a" providerId="ADAL" clId="{62EBD164-924C-4C42-9A8F-70E7D971BEE0}" dt="2023-07-05T13:58:07.145" v="105" actId="478"/>
          <ac:grpSpMkLst>
            <pc:docMk/>
            <pc:sldMk cId="1351022013" sldId="578"/>
            <ac:grpSpMk id="18" creationId="{D7E90D68-279D-46F5-8143-52BD1826074F}"/>
          </ac:grpSpMkLst>
        </pc:grpChg>
        <pc:picChg chg="add mod">
          <ac:chgData name="Obstfeld, Amrom E" userId="723fc76c-ee2b-4721-b304-153613f0d15a" providerId="ADAL" clId="{62EBD164-924C-4C42-9A8F-70E7D971BEE0}" dt="2023-07-05T14:06:52.307" v="218" actId="14100"/>
          <ac:picMkLst>
            <pc:docMk/>
            <pc:sldMk cId="1351022013" sldId="578"/>
            <ac:picMk id="5" creationId="{2B481FAA-A6AE-4981-A679-07BF58B5F0C1}"/>
          </ac:picMkLst>
        </pc:picChg>
        <pc:picChg chg="mod">
          <ac:chgData name="Obstfeld, Amrom E" userId="723fc76c-ee2b-4721-b304-153613f0d15a" providerId="ADAL" clId="{62EBD164-924C-4C42-9A8F-70E7D971BEE0}" dt="2023-07-05T14:02:14.538" v="136" actId="1076"/>
          <ac:picMkLst>
            <pc:docMk/>
            <pc:sldMk cId="1351022013" sldId="578"/>
            <ac:picMk id="6" creationId="{A2E65909-CCE1-139A-2243-41F278F73FC4}"/>
          </ac:picMkLst>
        </pc:picChg>
        <pc:picChg chg="add mod topLvl modCrop">
          <ac:chgData name="Obstfeld, Amrom E" userId="723fc76c-ee2b-4721-b304-153613f0d15a" providerId="ADAL" clId="{62EBD164-924C-4C42-9A8F-70E7D971BEE0}" dt="2023-07-05T14:12:14.150" v="267" actId="1036"/>
          <ac:picMkLst>
            <pc:docMk/>
            <pc:sldMk cId="1351022013" sldId="578"/>
            <ac:picMk id="11" creationId="{F011A4E5-B6AA-404D-8F4B-29F20B2D271F}"/>
          </ac:picMkLst>
        </pc:picChg>
        <pc:picChg chg="mod topLvl">
          <ac:chgData name="Obstfeld, Amrom E" userId="723fc76c-ee2b-4721-b304-153613f0d15a" providerId="ADAL" clId="{62EBD164-924C-4C42-9A8F-70E7D971BEE0}" dt="2023-07-05T13:59:12.724" v="122" actId="165"/>
          <ac:picMkLst>
            <pc:docMk/>
            <pc:sldMk cId="1351022013" sldId="578"/>
            <ac:picMk id="17" creationId="{FF449C89-3B6C-A859-DB84-82D641931943}"/>
          </ac:picMkLst>
        </pc:picChg>
        <pc:picChg chg="mod">
          <ac:chgData name="Obstfeld, Amrom E" userId="723fc76c-ee2b-4721-b304-153613f0d15a" providerId="ADAL" clId="{62EBD164-924C-4C42-9A8F-70E7D971BEE0}" dt="2023-07-05T13:50:35.889" v="64" actId="164"/>
          <ac:picMkLst>
            <pc:docMk/>
            <pc:sldMk cId="1351022013" sldId="578"/>
            <ac:picMk id="19" creationId="{F3554075-9F8E-5823-88CD-868C9FA25E5D}"/>
          </ac:picMkLst>
        </pc:picChg>
        <pc:picChg chg="mod">
          <ac:chgData name="Obstfeld, Amrom E" userId="723fc76c-ee2b-4721-b304-153613f0d15a" providerId="ADAL" clId="{62EBD164-924C-4C42-9A8F-70E7D971BEE0}" dt="2023-07-05T13:39:59.542" v="45" actId="1076"/>
          <ac:picMkLst>
            <pc:docMk/>
            <pc:sldMk cId="1351022013" sldId="578"/>
            <ac:picMk id="21" creationId="{190B285D-E453-CB76-F195-93B52496FB01}"/>
          </ac:picMkLst>
        </pc:picChg>
        <pc:picChg chg="mod modCrop">
          <ac:chgData name="Obstfeld, Amrom E" userId="723fc76c-ee2b-4721-b304-153613f0d15a" providerId="ADAL" clId="{62EBD164-924C-4C42-9A8F-70E7D971BEE0}" dt="2023-07-05T14:06:18.543" v="215" actId="1076"/>
          <ac:picMkLst>
            <pc:docMk/>
            <pc:sldMk cId="1351022013" sldId="578"/>
            <ac:picMk id="26" creationId="{0FC8115A-1837-6C4F-ED48-B9C0514D2D01}"/>
          </ac:picMkLst>
        </pc:picChg>
        <pc:picChg chg="add mod modCrop">
          <ac:chgData name="Obstfeld, Amrom E" userId="723fc76c-ee2b-4721-b304-153613f0d15a" providerId="ADAL" clId="{62EBD164-924C-4C42-9A8F-70E7D971BEE0}" dt="2023-07-05T14:12:22.250" v="274" actId="1035"/>
          <ac:picMkLst>
            <pc:docMk/>
            <pc:sldMk cId="1351022013" sldId="578"/>
            <ac:picMk id="33" creationId="{CAA2A9F9-9BE0-4A56-A08B-D1530705D4BC}"/>
          </ac:picMkLst>
        </pc:picChg>
      </pc:sldChg>
      <pc:sldChg chg="addSp delSp modSp add mod modNotesTx">
        <pc:chgData name="Obstfeld, Amrom E" userId="723fc76c-ee2b-4721-b304-153613f0d15a" providerId="ADAL" clId="{62EBD164-924C-4C42-9A8F-70E7D971BEE0}" dt="2023-07-06T00:34:19.574" v="727" actId="20577"/>
        <pc:sldMkLst>
          <pc:docMk/>
          <pc:sldMk cId="48261145" sldId="580"/>
        </pc:sldMkLst>
        <pc:spChg chg="add mod">
          <ac:chgData name="Obstfeld, Amrom E" userId="723fc76c-ee2b-4721-b304-153613f0d15a" providerId="ADAL" clId="{62EBD164-924C-4C42-9A8F-70E7D971BEE0}" dt="2023-07-06T00:30:09.024" v="595" actId="14100"/>
          <ac:spMkLst>
            <pc:docMk/>
            <pc:sldMk cId="48261145" sldId="580"/>
            <ac:spMk id="2" creationId="{9B6FCA47-AAB9-4E44-9EDF-EE370B3EF08D}"/>
          </ac:spMkLst>
        </pc:spChg>
        <pc:spChg chg="ord">
          <ac:chgData name="Obstfeld, Amrom E" userId="723fc76c-ee2b-4721-b304-153613f0d15a" providerId="ADAL" clId="{62EBD164-924C-4C42-9A8F-70E7D971BEE0}" dt="2023-07-06T00:30:57.054" v="603"/>
          <ac:spMkLst>
            <pc:docMk/>
            <pc:sldMk cId="48261145" sldId="580"/>
            <ac:spMk id="14" creationId="{352F4912-042A-2046-BF7C-2EDB1C86323E}"/>
          </ac:spMkLst>
        </pc:spChg>
        <pc:spChg chg="add mod">
          <ac:chgData name="Obstfeld, Amrom E" userId="723fc76c-ee2b-4721-b304-153613f0d15a" providerId="ADAL" clId="{62EBD164-924C-4C42-9A8F-70E7D971BEE0}" dt="2023-07-06T00:30:39.201" v="600" actId="207"/>
          <ac:spMkLst>
            <pc:docMk/>
            <pc:sldMk cId="48261145" sldId="580"/>
            <ac:spMk id="17" creationId="{74F658DA-E3B4-42E3-AC8F-14D4B7933AAC}"/>
          </ac:spMkLst>
        </pc:spChg>
        <pc:spChg chg="add mod">
          <ac:chgData name="Obstfeld, Amrom E" userId="723fc76c-ee2b-4721-b304-153613f0d15a" providerId="ADAL" clId="{62EBD164-924C-4C42-9A8F-70E7D971BEE0}" dt="2023-07-06T00:32:58.797" v="615" actId="14100"/>
          <ac:spMkLst>
            <pc:docMk/>
            <pc:sldMk cId="48261145" sldId="580"/>
            <ac:spMk id="18" creationId="{8EDCBAA9-D514-4FEE-8503-293D8A6FCF6D}"/>
          </ac:spMkLst>
        </pc:spChg>
        <pc:picChg chg="add del mod">
          <ac:chgData name="Obstfeld, Amrom E" userId="723fc76c-ee2b-4721-b304-153613f0d15a" providerId="ADAL" clId="{62EBD164-924C-4C42-9A8F-70E7D971BEE0}" dt="2023-07-06T00:25:46.792" v="482" actId="478"/>
          <ac:picMkLst>
            <pc:docMk/>
            <pc:sldMk cId="48261145" sldId="580"/>
            <ac:picMk id="12" creationId="{893A731E-2FEB-4978-94B1-99E8551F7246}"/>
          </ac:picMkLst>
        </pc:picChg>
        <pc:picChg chg="add mod">
          <ac:chgData name="Obstfeld, Amrom E" userId="723fc76c-ee2b-4721-b304-153613f0d15a" providerId="ADAL" clId="{62EBD164-924C-4C42-9A8F-70E7D971BEE0}" dt="2023-07-06T00:26:39.469" v="485" actId="14100"/>
          <ac:picMkLst>
            <pc:docMk/>
            <pc:sldMk cId="48261145" sldId="580"/>
            <ac:picMk id="16" creationId="{4E9ACB78-D6E7-4FF7-8B4A-60A105026F64}"/>
          </ac:picMkLst>
        </pc:picChg>
      </pc:sldChg>
      <pc:sldChg chg="del">
        <pc:chgData name="Obstfeld, Amrom E" userId="723fc76c-ee2b-4721-b304-153613f0d15a" providerId="ADAL" clId="{62EBD164-924C-4C42-9A8F-70E7D971BEE0}" dt="2023-07-05T14:08:45.425" v="249" actId="47"/>
        <pc:sldMkLst>
          <pc:docMk/>
          <pc:sldMk cId="2867894665" sldId="580"/>
        </pc:sldMkLst>
      </pc:sldChg>
      <pc:sldChg chg="del">
        <pc:chgData name="Obstfeld, Amrom E" userId="723fc76c-ee2b-4721-b304-153613f0d15a" providerId="ADAL" clId="{62EBD164-924C-4C42-9A8F-70E7D971BEE0}" dt="2023-07-05T14:11:40.121" v="250" actId="47"/>
        <pc:sldMkLst>
          <pc:docMk/>
          <pc:sldMk cId="747367408" sldId="581"/>
        </pc:sldMkLst>
      </pc:sldChg>
      <pc:sldChg chg="addSp delSp modSp add mod modTransition modAnim modNotesTx">
        <pc:chgData name="Obstfeld, Amrom E" userId="723fc76c-ee2b-4721-b304-153613f0d15a" providerId="ADAL" clId="{62EBD164-924C-4C42-9A8F-70E7D971BEE0}" dt="2023-07-06T00:53:48.124" v="961" actId="20577"/>
        <pc:sldMkLst>
          <pc:docMk/>
          <pc:sldMk cId="3344436006" sldId="581"/>
        </pc:sldMkLst>
        <pc:spChg chg="del">
          <ac:chgData name="Obstfeld, Amrom E" userId="723fc76c-ee2b-4721-b304-153613f0d15a" providerId="ADAL" clId="{62EBD164-924C-4C42-9A8F-70E7D971BEE0}" dt="2023-07-06T00:27:00.119" v="491" actId="478"/>
          <ac:spMkLst>
            <pc:docMk/>
            <pc:sldMk cId="3344436006" sldId="581"/>
            <ac:spMk id="4" creationId="{5855CDCA-B920-B342-96D3-DDCB3EB06E56}"/>
          </ac:spMkLst>
        </pc:spChg>
        <pc:spChg chg="del">
          <ac:chgData name="Obstfeld, Amrom E" userId="723fc76c-ee2b-4721-b304-153613f0d15a" providerId="ADAL" clId="{62EBD164-924C-4C42-9A8F-70E7D971BEE0}" dt="2023-07-06T00:26:57.784" v="490" actId="478"/>
          <ac:spMkLst>
            <pc:docMk/>
            <pc:sldMk cId="3344436006" sldId="581"/>
            <ac:spMk id="6" creationId="{09E595FA-CCA8-5A42-8B4F-72D0B57A81D9}"/>
          </ac:spMkLst>
        </pc:spChg>
        <pc:spChg chg="del">
          <ac:chgData name="Obstfeld, Amrom E" userId="723fc76c-ee2b-4721-b304-153613f0d15a" providerId="ADAL" clId="{62EBD164-924C-4C42-9A8F-70E7D971BEE0}" dt="2023-07-06T00:26:54.708" v="489" actId="478"/>
          <ac:spMkLst>
            <pc:docMk/>
            <pc:sldMk cId="3344436006" sldId="581"/>
            <ac:spMk id="8" creationId="{0693BC2A-8DB9-024F-ADB3-7DB912FA585F}"/>
          </ac:spMkLst>
        </pc:spChg>
        <pc:spChg chg="del">
          <ac:chgData name="Obstfeld, Amrom E" userId="723fc76c-ee2b-4721-b304-153613f0d15a" providerId="ADAL" clId="{62EBD164-924C-4C42-9A8F-70E7D971BEE0}" dt="2023-07-06T00:27:00.119" v="491" actId="478"/>
          <ac:spMkLst>
            <pc:docMk/>
            <pc:sldMk cId="3344436006" sldId="581"/>
            <ac:spMk id="9" creationId="{21A95929-CDC1-7C4C-88AD-CBD05B7648C5}"/>
          </ac:spMkLst>
        </pc:spChg>
        <pc:spChg chg="del">
          <ac:chgData name="Obstfeld, Amrom E" userId="723fc76c-ee2b-4721-b304-153613f0d15a" providerId="ADAL" clId="{62EBD164-924C-4C42-9A8F-70E7D971BEE0}" dt="2023-07-06T00:26:57.784" v="490" actId="478"/>
          <ac:spMkLst>
            <pc:docMk/>
            <pc:sldMk cId="3344436006" sldId="581"/>
            <ac:spMk id="10" creationId="{AA8C9138-736A-3446-87CE-C3B74843B5C1}"/>
          </ac:spMkLst>
        </pc:spChg>
        <pc:spChg chg="del">
          <ac:chgData name="Obstfeld, Amrom E" userId="723fc76c-ee2b-4721-b304-153613f0d15a" providerId="ADAL" clId="{62EBD164-924C-4C42-9A8F-70E7D971BEE0}" dt="2023-07-06T00:26:57.784" v="490" actId="478"/>
          <ac:spMkLst>
            <pc:docMk/>
            <pc:sldMk cId="3344436006" sldId="581"/>
            <ac:spMk id="11" creationId="{352F4912-042A-2046-BF7C-2EDB1C86323E}"/>
          </ac:spMkLst>
        </pc:spChg>
        <pc:spChg chg="add mod">
          <ac:chgData name="Obstfeld, Amrom E" userId="723fc76c-ee2b-4721-b304-153613f0d15a" providerId="ADAL" clId="{62EBD164-924C-4C42-9A8F-70E7D971BEE0}" dt="2023-07-06T00:27:59.975" v="496"/>
          <ac:spMkLst>
            <pc:docMk/>
            <pc:sldMk cId="3344436006" sldId="581"/>
            <ac:spMk id="12" creationId="{D3D3FF03-BAAA-4015-BCFA-8E5B0564E5E1}"/>
          </ac:spMkLst>
        </pc:spChg>
        <pc:spChg chg="del">
          <ac:chgData name="Obstfeld, Amrom E" userId="723fc76c-ee2b-4721-b304-153613f0d15a" providerId="ADAL" clId="{62EBD164-924C-4C42-9A8F-70E7D971BEE0}" dt="2023-07-06T00:26:52.160" v="488" actId="478"/>
          <ac:spMkLst>
            <pc:docMk/>
            <pc:sldMk cId="3344436006" sldId="581"/>
            <ac:spMk id="13" creationId="{5855CDCA-B920-B342-96D3-DDCB3EB06E56}"/>
          </ac:spMkLst>
        </pc:spChg>
        <pc:spChg chg="del">
          <ac:chgData name="Obstfeld, Amrom E" userId="723fc76c-ee2b-4721-b304-153613f0d15a" providerId="ADAL" clId="{62EBD164-924C-4C42-9A8F-70E7D971BEE0}" dt="2023-07-06T00:27:03.189" v="492" actId="478"/>
          <ac:spMkLst>
            <pc:docMk/>
            <pc:sldMk cId="3344436006" sldId="581"/>
            <ac:spMk id="14" creationId="{352F4912-042A-2046-BF7C-2EDB1C86323E}"/>
          </ac:spMkLst>
        </pc:spChg>
        <pc:spChg chg="mod">
          <ac:chgData name="Obstfeld, Amrom E" userId="723fc76c-ee2b-4721-b304-153613f0d15a" providerId="ADAL" clId="{62EBD164-924C-4C42-9A8F-70E7D971BEE0}" dt="2023-07-06T00:27:59.975" v="496"/>
          <ac:spMkLst>
            <pc:docMk/>
            <pc:sldMk cId="3344436006" sldId="581"/>
            <ac:spMk id="18" creationId="{6325643C-5F9A-468A-904E-DABC5AE24276}"/>
          </ac:spMkLst>
        </pc:spChg>
        <pc:spChg chg="mod">
          <ac:chgData name="Obstfeld, Amrom E" userId="723fc76c-ee2b-4721-b304-153613f0d15a" providerId="ADAL" clId="{62EBD164-924C-4C42-9A8F-70E7D971BEE0}" dt="2023-07-06T00:27:59.975" v="496"/>
          <ac:spMkLst>
            <pc:docMk/>
            <pc:sldMk cId="3344436006" sldId="581"/>
            <ac:spMk id="19" creationId="{567E8E62-D7FB-4AB2-8525-9A4C2BA2EC57}"/>
          </ac:spMkLst>
        </pc:spChg>
        <pc:spChg chg="mod">
          <ac:chgData name="Obstfeld, Amrom E" userId="723fc76c-ee2b-4721-b304-153613f0d15a" providerId="ADAL" clId="{62EBD164-924C-4C42-9A8F-70E7D971BEE0}" dt="2023-07-06T00:27:59.975" v="496"/>
          <ac:spMkLst>
            <pc:docMk/>
            <pc:sldMk cId="3344436006" sldId="581"/>
            <ac:spMk id="21" creationId="{C6C676BC-5CDA-4A6E-81CC-4042B4BF1695}"/>
          </ac:spMkLst>
        </pc:spChg>
        <pc:spChg chg="mod">
          <ac:chgData name="Obstfeld, Amrom E" userId="723fc76c-ee2b-4721-b304-153613f0d15a" providerId="ADAL" clId="{62EBD164-924C-4C42-9A8F-70E7D971BEE0}" dt="2023-07-06T00:27:59.975" v="496"/>
          <ac:spMkLst>
            <pc:docMk/>
            <pc:sldMk cId="3344436006" sldId="581"/>
            <ac:spMk id="22" creationId="{4EA01DEF-B2E1-4039-9A87-180145D31D5D}"/>
          </ac:spMkLst>
        </pc:spChg>
        <pc:spChg chg="mod">
          <ac:chgData name="Obstfeld, Amrom E" userId="723fc76c-ee2b-4721-b304-153613f0d15a" providerId="ADAL" clId="{62EBD164-924C-4C42-9A8F-70E7D971BEE0}" dt="2023-07-06T00:27:59.975" v="496"/>
          <ac:spMkLst>
            <pc:docMk/>
            <pc:sldMk cId="3344436006" sldId="581"/>
            <ac:spMk id="24" creationId="{53BC0536-0A91-4EF6-8D22-75FCF5AC461B}"/>
          </ac:spMkLst>
        </pc:spChg>
        <pc:spChg chg="mod">
          <ac:chgData name="Obstfeld, Amrom E" userId="723fc76c-ee2b-4721-b304-153613f0d15a" providerId="ADAL" clId="{62EBD164-924C-4C42-9A8F-70E7D971BEE0}" dt="2023-07-06T00:27:59.975" v="496"/>
          <ac:spMkLst>
            <pc:docMk/>
            <pc:sldMk cId="3344436006" sldId="581"/>
            <ac:spMk id="25" creationId="{0C4E816C-0A3C-4975-92AB-D7FCF5E84D17}"/>
          </ac:spMkLst>
        </pc:spChg>
        <pc:spChg chg="mod">
          <ac:chgData name="Obstfeld, Amrom E" userId="723fc76c-ee2b-4721-b304-153613f0d15a" providerId="ADAL" clId="{62EBD164-924C-4C42-9A8F-70E7D971BEE0}" dt="2023-07-06T00:27:59.975" v="496"/>
          <ac:spMkLst>
            <pc:docMk/>
            <pc:sldMk cId="3344436006" sldId="581"/>
            <ac:spMk id="26" creationId="{9C7AF54F-302D-41A5-B563-2D03544B33BD}"/>
          </ac:spMkLst>
        </pc:spChg>
        <pc:spChg chg="mod">
          <ac:chgData name="Obstfeld, Amrom E" userId="723fc76c-ee2b-4721-b304-153613f0d15a" providerId="ADAL" clId="{62EBD164-924C-4C42-9A8F-70E7D971BEE0}" dt="2023-07-06T00:27:59.975" v="496"/>
          <ac:spMkLst>
            <pc:docMk/>
            <pc:sldMk cId="3344436006" sldId="581"/>
            <ac:spMk id="28" creationId="{5D244A48-A93D-48B0-A356-146768AFB47F}"/>
          </ac:spMkLst>
        </pc:spChg>
        <pc:spChg chg="mod">
          <ac:chgData name="Obstfeld, Amrom E" userId="723fc76c-ee2b-4721-b304-153613f0d15a" providerId="ADAL" clId="{62EBD164-924C-4C42-9A8F-70E7D971BEE0}" dt="2023-07-06T00:27:59.975" v="496"/>
          <ac:spMkLst>
            <pc:docMk/>
            <pc:sldMk cId="3344436006" sldId="581"/>
            <ac:spMk id="30" creationId="{2EC03F5A-17B2-4810-9EC3-9716A76C6399}"/>
          </ac:spMkLst>
        </pc:spChg>
        <pc:spChg chg="mod">
          <ac:chgData name="Obstfeld, Amrom E" userId="723fc76c-ee2b-4721-b304-153613f0d15a" providerId="ADAL" clId="{62EBD164-924C-4C42-9A8F-70E7D971BEE0}" dt="2023-07-06T00:27:59.975" v="496"/>
          <ac:spMkLst>
            <pc:docMk/>
            <pc:sldMk cId="3344436006" sldId="581"/>
            <ac:spMk id="31" creationId="{102D0EA7-2C23-4E66-B5F0-BB488680E0D9}"/>
          </ac:spMkLst>
        </pc:spChg>
        <pc:grpChg chg="add mod">
          <ac:chgData name="Obstfeld, Amrom E" userId="723fc76c-ee2b-4721-b304-153613f0d15a" providerId="ADAL" clId="{62EBD164-924C-4C42-9A8F-70E7D971BEE0}" dt="2023-07-06T00:27:59.975" v="496"/>
          <ac:grpSpMkLst>
            <pc:docMk/>
            <pc:sldMk cId="3344436006" sldId="581"/>
            <ac:grpSpMk id="17" creationId="{2FF70074-5DAF-474D-8F7F-EEC581A8E493}"/>
          </ac:grpSpMkLst>
        </pc:grpChg>
        <pc:grpChg chg="mod">
          <ac:chgData name="Obstfeld, Amrom E" userId="723fc76c-ee2b-4721-b304-153613f0d15a" providerId="ADAL" clId="{62EBD164-924C-4C42-9A8F-70E7D971BEE0}" dt="2023-07-06T00:27:59.975" v="496"/>
          <ac:grpSpMkLst>
            <pc:docMk/>
            <pc:sldMk cId="3344436006" sldId="581"/>
            <ac:grpSpMk id="20" creationId="{12006B09-AE54-446E-A830-ED8CC32C9AE7}"/>
          </ac:grpSpMkLst>
        </pc:grpChg>
        <pc:grpChg chg="add mod">
          <ac:chgData name="Obstfeld, Amrom E" userId="723fc76c-ee2b-4721-b304-153613f0d15a" providerId="ADAL" clId="{62EBD164-924C-4C42-9A8F-70E7D971BEE0}" dt="2023-07-06T00:27:59.975" v="496"/>
          <ac:grpSpMkLst>
            <pc:docMk/>
            <pc:sldMk cId="3344436006" sldId="581"/>
            <ac:grpSpMk id="23" creationId="{0707DC81-831A-428B-993E-B90FA65AB034}"/>
          </ac:grpSpMkLst>
        </pc:grpChg>
        <pc:grpChg chg="add mod">
          <ac:chgData name="Obstfeld, Amrom E" userId="723fc76c-ee2b-4721-b304-153613f0d15a" providerId="ADAL" clId="{62EBD164-924C-4C42-9A8F-70E7D971BEE0}" dt="2023-07-06T00:27:59.975" v="496"/>
          <ac:grpSpMkLst>
            <pc:docMk/>
            <pc:sldMk cId="3344436006" sldId="581"/>
            <ac:grpSpMk id="27" creationId="{5D8C64B5-6EDB-43D1-8AD1-79AF8FAE342B}"/>
          </ac:grpSpMkLst>
        </pc:grpChg>
        <pc:grpChg chg="mod">
          <ac:chgData name="Obstfeld, Amrom E" userId="723fc76c-ee2b-4721-b304-153613f0d15a" providerId="ADAL" clId="{62EBD164-924C-4C42-9A8F-70E7D971BEE0}" dt="2023-07-06T00:27:59.975" v="496"/>
          <ac:grpSpMkLst>
            <pc:docMk/>
            <pc:sldMk cId="3344436006" sldId="581"/>
            <ac:grpSpMk id="29" creationId="{E8A659E7-25EF-4B33-BFA7-B305379F55D6}"/>
          </ac:grpSpMkLst>
        </pc:grpChg>
        <pc:picChg chg="del">
          <ac:chgData name="Obstfeld, Amrom E" userId="723fc76c-ee2b-4721-b304-153613f0d15a" providerId="ADAL" clId="{62EBD164-924C-4C42-9A8F-70E7D971BEE0}" dt="2023-07-06T00:26:47.657" v="487" actId="478"/>
          <ac:picMkLst>
            <pc:docMk/>
            <pc:sldMk cId="3344436006" sldId="581"/>
            <ac:picMk id="15" creationId="{C54734D7-C565-4C49-B9E2-B0B9D26BD739}"/>
          </ac:picMkLst>
        </pc:picChg>
        <pc:picChg chg="mod">
          <ac:chgData name="Obstfeld, Amrom E" userId="723fc76c-ee2b-4721-b304-153613f0d15a" providerId="ADAL" clId="{62EBD164-924C-4C42-9A8F-70E7D971BEE0}" dt="2023-07-06T00:28:06.813" v="497" actId="1076"/>
          <ac:picMkLst>
            <pc:docMk/>
            <pc:sldMk cId="3344436006" sldId="581"/>
            <ac:picMk id="16" creationId="{4E9ACB78-D6E7-4FF7-8B4A-60A105026F6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7/5/2023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7/5/2023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Rstudio</a:t>
            </a:r>
            <a:r>
              <a:rPr lang="en-US" dirty="0"/>
              <a:t> IDE that I showed you earlier.</a:t>
            </a:r>
          </a:p>
          <a:p>
            <a:endParaRPr lang="en-US" dirty="0"/>
          </a:p>
          <a:p>
            <a:r>
              <a:rPr lang="en-US" dirty="0"/>
              <a:t>R Markdown documents are composed in the context of the editor window of the </a:t>
            </a:r>
            <a:r>
              <a:rPr lang="en-US" dirty="0" err="1"/>
              <a:t>Rstudio</a:t>
            </a:r>
            <a:r>
              <a:rPr lang="en-US" dirty="0"/>
              <a:t> IDE which is the upper left quadrant here.</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374698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annotated with text in ways that promote readability with various formatting styles, for example any of the common formatting you're used to from, for example Microsoft Word.</a:t>
            </a:r>
          </a:p>
          <a:p>
            <a:endParaRPr lang="en-US" dirty="0"/>
          </a:p>
          <a:p>
            <a:r>
              <a:rPr lang="en-US" dirty="0"/>
              <a:t>**Finally, there are code chunks.  Code chunks are where R code is written and executed in an R Markdown document to output results.</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098277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 Essentially what we have here is an analytical document that is fully traceable with regard to how the raw data and analysis led to the final analytical content of the document.</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walk through this example R Markdown document in greater detail to see where the how the header, text and analytical content end up in the final product.</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20</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#1 to</a:t>
            </a:r>
          </a:p>
          <a:p>
            <a:r>
              <a:rPr lang="en-US" dirty="0"/>
              <a:t>-Create a new R Markdown document</a:t>
            </a:r>
          </a:p>
          <a:p>
            <a:r>
              <a:rPr lang="en-US" dirty="0"/>
              <a:t>-review the format</a:t>
            </a:r>
          </a:p>
          <a:p>
            <a:r>
              <a:rPr lang="en-US" dirty="0"/>
              <a:t>-execute individual code chunks</a:t>
            </a:r>
          </a:p>
          <a:p>
            <a:r>
              <a:rPr lang="en-US" dirty="0"/>
              <a:t>-knit the document</a:t>
            </a:r>
          </a:p>
          <a:p>
            <a:r>
              <a:rPr lang="en-US" dirty="0"/>
              <a:t>-</a:t>
            </a:r>
            <a:r>
              <a:rPr lang="en-US" sz="1200" dirty="0"/>
              <a:t>If you have extra time add some new text of your own and see what you get!</a:t>
            </a:r>
            <a:endParaRPr lang="en-US" dirty="0"/>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very powerful standard that can do more than just standard text formatting, you can create tables, citations, and even interactive graphics.</a:t>
            </a:r>
          </a:p>
          <a:p>
            <a:endParaRPr lang="en-US" dirty="0"/>
          </a:p>
          <a:p>
            <a:r>
              <a:rPr lang="en-US" dirty="0"/>
              <a:t>The R Markdown cheat sheet is available on the internet on the RStudio website., if you search </a:t>
            </a:r>
            <a:r>
              <a:rPr lang="en-US" dirty="0" err="1"/>
              <a:t>Rmarkdown</a:t>
            </a:r>
            <a:r>
              <a:rPr lang="en-US" dirty="0"/>
              <a:t> cheat sheet and it helps with the grammar of crafting markdown documents including visual formatting </a:t>
            </a:r>
            <a:r>
              <a:rPr lang="en-US"/>
              <a:t>options.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55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(Posit) Cloud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(https://github.com/amromeo/api_r2023#readme), we included links to videos demonstrating how to complete a local install of RStudio Desktop.  We also provide access to the course content via a </a:t>
            </a:r>
            <a:r>
              <a:rPr lang="en-US" sz="1200" dirty="0" err="1"/>
              <a:t>github</a:t>
            </a:r>
            <a:r>
              <a:rPr lang="en-US" sz="1200" dirty="0"/>
              <a:t> repository (https://github.com/amromeo/api_r2023).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a:t>
            </a:r>
            <a:r>
              <a:rPr lang="en-US" dirty="0" err="1"/>
              <a:t>Rstudio</a:t>
            </a:r>
            <a:r>
              <a:rPr lang="en-US" dirty="0"/>
              <a:t> (Posit) Cloud using the login credentials you created in the course pre-work.</a:t>
            </a:r>
          </a:p>
          <a:p>
            <a:endParaRPr lang="en-US" dirty="0"/>
          </a:p>
          <a:p>
            <a:pPr rtl="0"/>
            <a:r>
              <a:rPr lang="en-US" dirty="0"/>
              <a:t>If you are struggling to log in, please reach out to an instructor and we will try to help you. We will do our best to get everyone logged in. </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64627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76062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5.tiff"/><Relationship Id="rId11" Type="http://schemas.openxmlformats.org/officeDocument/2006/relationships/image" Target="../media/image30.tiff"/><Relationship Id="rId5" Type="http://schemas.openxmlformats.org/officeDocument/2006/relationships/image" Target="../media/image24.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tif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9.png"/><Relationship Id="rId3" Type="http://schemas.openxmlformats.org/officeDocument/2006/relationships/image" Target="../media/image38.png"/><Relationship Id="rId7" Type="http://schemas.openxmlformats.org/officeDocument/2006/relationships/image" Target="../media/image48.png"/><Relationship Id="rId12"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9.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solidFill>
                  <a:schemeClr val="tx1">
                    <a:lumMod val="65000"/>
                    <a:lumOff val="35000"/>
                  </a:schemeClr>
                </a:solidFill>
              </a:rPr>
              <a:t>Session 1</a:t>
            </a:r>
          </a:p>
          <a:p>
            <a:r>
              <a:rPr lang="en-US" sz="3200" b="1" dirty="0">
                <a:solidFill>
                  <a:schemeClr val="tx1">
                    <a:lumMod val="65000"/>
                    <a:lumOff val="35000"/>
                  </a:schemeClr>
                </a:solidFill>
              </a:rPr>
              <a:t>Amrom Obstfeld</a:t>
            </a:r>
          </a:p>
          <a:p>
            <a:r>
              <a:rPr lang="en-US" sz="2800" dirty="0">
                <a:solidFill>
                  <a:schemeClr val="tx1">
                    <a:lumMod val="65000"/>
                    <a:lumOff val="35000"/>
                  </a:schemeClr>
                </a:solidFill>
              </a:rPr>
              <a:t>AACC - July 23 ,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4E9ACB78-D6E7-4FF7-8B4A-60A105026F6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9698" y="1611920"/>
            <a:ext cx="2753954" cy="2130860"/>
          </a:xfrm>
          <a:prstGeom prst="rect">
            <a:avLst/>
          </a:prstGeom>
        </p:spPr>
      </p:pic>
      <p:sp>
        <p:nvSpPr>
          <p:cNvPr id="2" name="Rectangle 1">
            <a:extLst>
              <a:ext uri="{FF2B5EF4-FFF2-40B4-BE49-F238E27FC236}">
                <a16:creationId xmlns:a16="http://schemas.microsoft.com/office/drawing/2014/main" id="{9B6FCA47-AAB9-4E44-9EDF-EE370B3EF08D}"/>
              </a:ext>
            </a:extLst>
          </p:cNvPr>
          <p:cNvSpPr/>
          <p:nvPr/>
        </p:nvSpPr>
        <p:spPr>
          <a:xfrm>
            <a:off x="3141678" y="2407639"/>
            <a:ext cx="3288483" cy="819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F658DA-E3B4-42E3-AC8F-14D4B7933AAC}"/>
              </a:ext>
            </a:extLst>
          </p:cNvPr>
          <p:cNvSpPr/>
          <p:nvPr/>
        </p:nvSpPr>
        <p:spPr>
          <a:xfrm>
            <a:off x="3233652" y="3227371"/>
            <a:ext cx="3196509" cy="458598"/>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
        <p:nvSpPr>
          <p:cNvPr id="18" name="Rectangle 17">
            <a:extLst>
              <a:ext uri="{FF2B5EF4-FFF2-40B4-BE49-F238E27FC236}">
                <a16:creationId xmlns:a16="http://schemas.microsoft.com/office/drawing/2014/main" id="{8EDCBAA9-D514-4FEE-8503-293D8A6FCF6D}"/>
              </a:ext>
            </a:extLst>
          </p:cNvPr>
          <p:cNvSpPr/>
          <p:nvPr/>
        </p:nvSpPr>
        <p:spPr>
          <a:xfrm>
            <a:off x="2454483" y="3659547"/>
            <a:ext cx="3288483" cy="9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6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E9ACB78-D6E7-4FF7-8B4A-60A105026F6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44126" y="1651733"/>
            <a:ext cx="5846287" cy="4523539"/>
          </a:xfrm>
          <a:prstGeom prst="rect">
            <a:avLst/>
          </a:prstGeom>
        </p:spPr>
      </p:pic>
      <p:sp>
        <p:nvSpPr>
          <p:cNvPr id="12" name="object 10">
            <a:extLst>
              <a:ext uri="{FF2B5EF4-FFF2-40B4-BE49-F238E27FC236}">
                <a16:creationId xmlns:a16="http://schemas.microsoft.com/office/drawing/2014/main" id="{D3D3FF03-BAAA-4015-BCFA-8E5B0564E5E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17" name="Group 16">
            <a:extLst>
              <a:ext uri="{FF2B5EF4-FFF2-40B4-BE49-F238E27FC236}">
                <a16:creationId xmlns:a16="http://schemas.microsoft.com/office/drawing/2014/main" id="{2FF70074-5DAF-474D-8F7F-EEC581A8E493}"/>
              </a:ext>
            </a:extLst>
          </p:cNvPr>
          <p:cNvGrpSpPr/>
          <p:nvPr/>
        </p:nvGrpSpPr>
        <p:grpSpPr>
          <a:xfrm>
            <a:off x="1831585" y="1574731"/>
            <a:ext cx="2799202" cy="1376686"/>
            <a:chOff x="1831585" y="1574731"/>
            <a:chExt cx="2799202" cy="1376686"/>
          </a:xfrm>
        </p:grpSpPr>
        <p:sp>
          <p:nvSpPr>
            <p:cNvPr id="18" name="TextBox 17">
              <a:extLst>
                <a:ext uri="{FF2B5EF4-FFF2-40B4-BE49-F238E27FC236}">
                  <a16:creationId xmlns:a16="http://schemas.microsoft.com/office/drawing/2014/main" id="{6325643C-5F9A-468A-904E-DABC5AE24276}"/>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9" name="Right Brace 18">
              <a:extLst>
                <a:ext uri="{FF2B5EF4-FFF2-40B4-BE49-F238E27FC236}">
                  <a16:creationId xmlns:a16="http://schemas.microsoft.com/office/drawing/2014/main" id="{567E8E62-D7FB-4AB2-8525-9A4C2BA2EC57}"/>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12006B09-AE54-446E-A830-ED8CC32C9AE7}"/>
                </a:ext>
              </a:extLst>
            </p:cNvPr>
            <p:cNvGrpSpPr/>
            <p:nvPr/>
          </p:nvGrpSpPr>
          <p:grpSpPr>
            <a:xfrm>
              <a:off x="1831585" y="1574731"/>
              <a:ext cx="1955868" cy="1077218"/>
              <a:chOff x="5011308" y="441228"/>
              <a:chExt cx="2365216" cy="2011084"/>
            </a:xfrm>
          </p:grpSpPr>
          <p:sp>
            <p:nvSpPr>
              <p:cNvPr id="21" name="Rounded Rectangular Callout 12">
                <a:extLst>
                  <a:ext uri="{FF2B5EF4-FFF2-40B4-BE49-F238E27FC236}">
                    <a16:creationId xmlns:a16="http://schemas.microsoft.com/office/drawing/2014/main" id="{C6C676BC-5CDA-4A6E-81CC-4042B4BF1695}"/>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EA01DEF-B2E1-4039-9A87-180145D31D5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23" name="Group 22">
            <a:extLst>
              <a:ext uri="{FF2B5EF4-FFF2-40B4-BE49-F238E27FC236}">
                <a16:creationId xmlns:a16="http://schemas.microsoft.com/office/drawing/2014/main" id="{0707DC81-831A-428B-993E-B90FA65AB034}"/>
              </a:ext>
            </a:extLst>
          </p:cNvPr>
          <p:cNvGrpSpPr/>
          <p:nvPr/>
        </p:nvGrpSpPr>
        <p:grpSpPr>
          <a:xfrm>
            <a:off x="1831585" y="2905227"/>
            <a:ext cx="2806994" cy="1686651"/>
            <a:chOff x="1831585" y="2905227"/>
            <a:chExt cx="2806994" cy="1686651"/>
          </a:xfrm>
        </p:grpSpPr>
        <p:sp>
          <p:nvSpPr>
            <p:cNvPr id="24" name="Rounded Rectangular Callout 22">
              <a:extLst>
                <a:ext uri="{FF2B5EF4-FFF2-40B4-BE49-F238E27FC236}">
                  <a16:creationId xmlns:a16="http://schemas.microsoft.com/office/drawing/2014/main" id="{53BC0536-0A91-4EF6-8D22-75FCF5AC461B}"/>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C4E816C-0A3C-4975-92AB-D7FCF5E84D17}"/>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6" name="Right Brace 25">
              <a:extLst>
                <a:ext uri="{FF2B5EF4-FFF2-40B4-BE49-F238E27FC236}">
                  <a16:creationId xmlns:a16="http://schemas.microsoft.com/office/drawing/2014/main" id="{9C7AF54F-302D-41A5-B563-2D03544B33BD}"/>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D8C64B5-6EDB-43D1-8AD1-79AF8FAE342B}"/>
              </a:ext>
            </a:extLst>
          </p:cNvPr>
          <p:cNvGrpSpPr/>
          <p:nvPr/>
        </p:nvGrpSpPr>
        <p:grpSpPr>
          <a:xfrm>
            <a:off x="1852003" y="4890053"/>
            <a:ext cx="2786576" cy="1285219"/>
            <a:chOff x="1852003" y="4890053"/>
            <a:chExt cx="2786576" cy="1285219"/>
          </a:xfrm>
        </p:grpSpPr>
        <p:sp>
          <p:nvSpPr>
            <p:cNvPr id="28" name="Right Brace 27">
              <a:extLst>
                <a:ext uri="{FF2B5EF4-FFF2-40B4-BE49-F238E27FC236}">
                  <a16:creationId xmlns:a16="http://schemas.microsoft.com/office/drawing/2014/main" id="{5D244A48-A93D-48B0-A356-146768AFB47F}"/>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E8A659E7-25EF-4B33-BFA7-B305379F55D6}"/>
                </a:ext>
              </a:extLst>
            </p:cNvPr>
            <p:cNvGrpSpPr/>
            <p:nvPr/>
          </p:nvGrpSpPr>
          <p:grpSpPr>
            <a:xfrm>
              <a:off x="1852003" y="4890053"/>
              <a:ext cx="1955868" cy="1077218"/>
              <a:chOff x="5011308" y="441228"/>
              <a:chExt cx="2365216" cy="2011084"/>
            </a:xfrm>
          </p:grpSpPr>
          <p:sp>
            <p:nvSpPr>
              <p:cNvPr id="30" name="Rounded Rectangular Callout 27">
                <a:extLst>
                  <a:ext uri="{FF2B5EF4-FFF2-40B4-BE49-F238E27FC236}">
                    <a16:creationId xmlns:a16="http://schemas.microsoft.com/office/drawing/2014/main" id="{2EC03F5A-17B2-4810-9EC3-9716A76C6399}"/>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02D0EA7-2C23-4E66-B5F0-BB488680E0D9}"/>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spTree>
    <p:extLst>
      <p:ext uri="{BB962C8B-B14F-4D97-AF65-F5344CB8AC3E}">
        <p14:creationId xmlns:p14="http://schemas.microsoft.com/office/powerpoint/2010/main" val="3344436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5395280"/>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683590"/>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21571D8-A0E9-4E1D-9943-B3EE518EE8C1}"/>
              </a:ext>
            </a:extLst>
          </p:cNvPr>
          <p:cNvPicPr>
            <a:picLocks noChangeAspect="1"/>
          </p:cNvPicPr>
          <p:nvPr/>
        </p:nvPicPr>
        <p:blipFill rotWithShape="1">
          <a:blip r:embed="rId6">
            <a:extLst>
              <a:ext uri="{28A0092B-C50C-407E-A947-70E740481C1C}">
                <a14:useLocalDpi xmlns:a14="http://schemas.microsoft.com/office/drawing/2010/main"/>
              </a:ext>
            </a:extLst>
          </a:blip>
          <a:srcRect t="42697"/>
          <a:stretch/>
        </p:blipFill>
        <p:spPr>
          <a:xfrm>
            <a:off x="429476" y="4751970"/>
            <a:ext cx="5925897" cy="706070"/>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xit" presetSubtype="0" fill="hold"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870984429"/>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359733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spcBef>
                <a:spcPts val="0"/>
              </a:spcBef>
              <a:buNone/>
            </a:pPr>
            <a:r>
              <a:rPr lang="en-US" sz="2800" dirty="0"/>
              <a:t>Create a sample R Markdown document (File -&gt; New File -&gt; R Markdown).</a:t>
            </a:r>
          </a:p>
          <a:p>
            <a:pPr marL="0" indent="0">
              <a:spcBef>
                <a:spcPts val="0"/>
              </a:spcBef>
              <a:buNone/>
            </a:pPr>
            <a:endParaRPr lang="en-US" sz="2800" dirty="0"/>
          </a:p>
          <a:p>
            <a:pPr marL="0" indent="0">
              <a:spcBef>
                <a:spcPts val="0"/>
              </a:spcBef>
              <a:buNone/>
            </a:pPr>
            <a:r>
              <a:rPr lang="en-US" sz="2800" dirty="0"/>
              <a:t>Review the format of the document:  header, text, code chunks </a:t>
            </a:r>
          </a:p>
          <a:p>
            <a:pPr marL="0" indent="0">
              <a:spcBef>
                <a:spcPts val="0"/>
              </a:spcBef>
              <a:buNone/>
            </a:pPr>
            <a:endParaRPr lang="en-US" sz="2800" dirty="0"/>
          </a:p>
          <a:p>
            <a:pPr marL="0" indent="0">
              <a:spcBef>
                <a:spcPts val="0"/>
              </a:spcBef>
              <a:buNone/>
            </a:pPr>
            <a:r>
              <a:rPr lang="en-US" sz="2800" dirty="0"/>
              <a:t>Execute the individual code chunks by selecting the Run Current Chunk arrow.  </a:t>
            </a:r>
          </a:p>
          <a:p>
            <a:pPr marL="0" indent="0">
              <a:spcBef>
                <a:spcPts val="0"/>
              </a:spcBef>
              <a:buNone/>
            </a:pPr>
            <a:endParaRPr lang="en-US" sz="2800" dirty="0"/>
          </a:p>
          <a:p>
            <a:pPr marL="0" indent="0">
              <a:spcBef>
                <a:spcPts val="0"/>
              </a:spcBef>
              <a:buNone/>
            </a:pPr>
            <a:r>
              <a:rPr lang="en-US" sz="2800" dirty="0"/>
              <a:t>Knit the document to HTML (Preview or Knit Button -&gt; Knit to HTML).  You will be prompted to save your R Markdown first.  In this case select a name for your document and click save.  Review the knitted document.</a:t>
            </a:r>
          </a:p>
          <a:p>
            <a:pPr marL="0" indent="0">
              <a:spcBef>
                <a:spcPts val="0"/>
              </a:spcBef>
              <a:buNone/>
            </a:pPr>
            <a:endParaRPr lang="en-US" sz="2800" dirty="0"/>
          </a:p>
          <a:p>
            <a:pPr marL="0" indent="0">
              <a:spcBef>
                <a:spcPts val="0"/>
              </a:spcBef>
              <a:buNone/>
            </a:pPr>
            <a:r>
              <a:rPr lang="en-US" sz="2800" dirty="0"/>
              <a:t>If you have time add your own text and see what you get!</a:t>
            </a:r>
          </a:p>
        </p:txBody>
      </p:sp>
    </p:spTree>
    <p:extLst>
      <p:ext uri="{BB962C8B-B14F-4D97-AF65-F5344CB8AC3E}">
        <p14:creationId xmlns:p14="http://schemas.microsoft.com/office/powerpoint/2010/main" val="815737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2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lab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of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RStudio Cloud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19BCF9-CEA1-7D4C-9B3A-71C9D9023AEA}"/>
              </a:ext>
            </a:extLst>
          </p:cNvPr>
          <p:cNvSpPr>
            <a:spLocks noGrp="1"/>
          </p:cNvSpPr>
          <p:nvPr>
            <p:ph idx="4294967295"/>
          </p:nvPr>
        </p:nvSpPr>
        <p:spPr>
          <a:xfrm>
            <a:off x="482933" y="419938"/>
            <a:ext cx="3968750" cy="446088"/>
          </a:xfrm>
        </p:spPr>
        <p:txBody>
          <a:bodyPr>
            <a:normAutofit/>
          </a:bodyPr>
          <a:lstStyle/>
          <a:p>
            <a:pPr marL="0" indent="0">
              <a:buNone/>
            </a:pPr>
            <a:r>
              <a:rPr lang="en-US" sz="2400" dirty="0"/>
              <a:t>Go to </a:t>
            </a:r>
            <a:r>
              <a:rPr lang="en-US" sz="2400" dirty="0">
                <a:solidFill>
                  <a:srgbClr val="0070C0"/>
                </a:solidFill>
                <a:latin typeface="Monaco" charset="0"/>
              </a:rPr>
              <a:t>bit.ly/api-r-intro-2023</a:t>
            </a:r>
            <a:r>
              <a:rPr lang="en-US" sz="2400" dirty="0"/>
              <a:t> </a:t>
            </a:r>
          </a:p>
        </p:txBody>
      </p:sp>
      <p:sp>
        <p:nvSpPr>
          <p:cNvPr id="13" name="TextBox 12">
            <a:extLst>
              <a:ext uri="{FF2B5EF4-FFF2-40B4-BE49-F238E27FC236}">
                <a16:creationId xmlns:a16="http://schemas.microsoft.com/office/drawing/2014/main" id="{016559CB-110D-7D29-94C5-8D8CFEA1F412}"/>
              </a:ext>
            </a:extLst>
          </p:cNvPr>
          <p:cNvSpPr txBox="1"/>
          <p:nvPr/>
        </p:nvSpPr>
        <p:spPr>
          <a:xfrm>
            <a:off x="225595" y="1414468"/>
            <a:ext cx="209550" cy="584775"/>
          </a:xfrm>
          <a:prstGeom prst="rect">
            <a:avLst/>
          </a:prstGeom>
          <a:noFill/>
        </p:spPr>
        <p:txBody>
          <a:bodyPr wrap="square" rtlCol="0">
            <a:spAutoFit/>
          </a:bodyPr>
          <a:lstStyle/>
          <a:p>
            <a:pPr algn="ctr"/>
            <a:r>
              <a:rPr lang="en-US" sz="3200" b="1" dirty="0">
                <a:solidFill>
                  <a:schemeClr val="accent4"/>
                </a:solidFill>
              </a:rPr>
              <a:t>2</a:t>
            </a:r>
          </a:p>
        </p:txBody>
      </p:sp>
      <p:pic>
        <p:nvPicPr>
          <p:cNvPr id="6" name="Picture 5">
            <a:extLst>
              <a:ext uri="{FF2B5EF4-FFF2-40B4-BE49-F238E27FC236}">
                <a16:creationId xmlns:a16="http://schemas.microsoft.com/office/drawing/2014/main" id="{A2E65909-CCE1-139A-2243-41F278F73FC4}"/>
              </a:ext>
            </a:extLst>
          </p:cNvPr>
          <p:cNvPicPr>
            <a:picLocks noChangeAspect="1"/>
          </p:cNvPicPr>
          <p:nvPr/>
        </p:nvPicPr>
        <p:blipFill>
          <a:blip r:embed="rId3"/>
          <a:stretch>
            <a:fillRect/>
          </a:stretch>
        </p:blipFill>
        <p:spPr>
          <a:xfrm>
            <a:off x="-6907690" y="5153048"/>
            <a:ext cx="2794000" cy="1879600"/>
          </a:xfrm>
          <a:prstGeom prst="rect">
            <a:avLst/>
          </a:prstGeom>
        </p:spPr>
      </p:pic>
      <p:pic>
        <p:nvPicPr>
          <p:cNvPr id="21" name="Picture 20">
            <a:extLst>
              <a:ext uri="{FF2B5EF4-FFF2-40B4-BE49-F238E27FC236}">
                <a16:creationId xmlns:a16="http://schemas.microsoft.com/office/drawing/2014/main" id="{190B285D-E453-CB76-F195-93B52496FB01}"/>
              </a:ext>
            </a:extLst>
          </p:cNvPr>
          <p:cNvPicPr>
            <a:picLocks noChangeAspect="1"/>
          </p:cNvPicPr>
          <p:nvPr/>
        </p:nvPicPr>
        <p:blipFill>
          <a:blip r:embed="rId4"/>
          <a:stretch>
            <a:fillRect/>
          </a:stretch>
        </p:blipFill>
        <p:spPr>
          <a:xfrm>
            <a:off x="-5234424" y="2220668"/>
            <a:ext cx="3495686" cy="2268989"/>
          </a:xfrm>
          <a:prstGeom prst="rect">
            <a:avLst/>
          </a:prstGeom>
        </p:spPr>
      </p:pic>
      <p:sp>
        <p:nvSpPr>
          <p:cNvPr id="9" name="Rectangle 8">
            <a:extLst>
              <a:ext uri="{FF2B5EF4-FFF2-40B4-BE49-F238E27FC236}">
                <a16:creationId xmlns:a16="http://schemas.microsoft.com/office/drawing/2014/main" id="{02C663F6-5733-5BAD-495A-6F1C00EAD5E6}"/>
              </a:ext>
            </a:extLst>
          </p:cNvPr>
          <p:cNvSpPr/>
          <p:nvPr/>
        </p:nvSpPr>
        <p:spPr>
          <a:xfrm>
            <a:off x="-4915589" y="2939180"/>
            <a:ext cx="2860737" cy="101251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1D62DE0-6C19-95DF-5CE7-8383B66E3527}"/>
              </a:ext>
            </a:extLst>
          </p:cNvPr>
          <p:cNvSpPr txBox="1"/>
          <p:nvPr/>
        </p:nvSpPr>
        <p:spPr>
          <a:xfrm>
            <a:off x="225595" y="327793"/>
            <a:ext cx="190500" cy="584775"/>
          </a:xfrm>
          <a:prstGeom prst="rect">
            <a:avLst/>
          </a:prstGeom>
          <a:noFill/>
        </p:spPr>
        <p:txBody>
          <a:bodyPr wrap="square" rtlCol="0">
            <a:spAutoFit/>
          </a:bodyPr>
          <a:lstStyle/>
          <a:p>
            <a:pPr algn="ctr"/>
            <a:r>
              <a:rPr lang="en-US" sz="3200" b="1" dirty="0">
                <a:solidFill>
                  <a:schemeClr val="accent4"/>
                </a:solidFill>
              </a:rPr>
              <a:t>1</a:t>
            </a:r>
          </a:p>
        </p:txBody>
      </p:sp>
      <p:grpSp>
        <p:nvGrpSpPr>
          <p:cNvPr id="7" name="Group 6">
            <a:extLst>
              <a:ext uri="{FF2B5EF4-FFF2-40B4-BE49-F238E27FC236}">
                <a16:creationId xmlns:a16="http://schemas.microsoft.com/office/drawing/2014/main" id="{07F0E69E-BA6B-43BA-AD0B-513A12D0A490}"/>
              </a:ext>
            </a:extLst>
          </p:cNvPr>
          <p:cNvGrpSpPr/>
          <p:nvPr/>
        </p:nvGrpSpPr>
        <p:grpSpPr>
          <a:xfrm>
            <a:off x="5611083" y="393325"/>
            <a:ext cx="4282717" cy="2268989"/>
            <a:chOff x="4451683" y="2488793"/>
            <a:chExt cx="4282717" cy="2268989"/>
          </a:xfrm>
        </p:grpSpPr>
        <p:pic>
          <p:nvPicPr>
            <p:cNvPr id="19" name="Picture 18">
              <a:extLst>
                <a:ext uri="{FF2B5EF4-FFF2-40B4-BE49-F238E27FC236}">
                  <a16:creationId xmlns:a16="http://schemas.microsoft.com/office/drawing/2014/main" id="{F3554075-9F8E-5823-88CD-868C9FA25E5D}"/>
                </a:ext>
              </a:extLst>
            </p:cNvPr>
            <p:cNvPicPr>
              <a:picLocks noChangeAspect="1"/>
            </p:cNvPicPr>
            <p:nvPr/>
          </p:nvPicPr>
          <p:blipFill>
            <a:blip r:embed="rId5"/>
            <a:stretch>
              <a:fillRect/>
            </a:stretch>
          </p:blipFill>
          <p:spPr>
            <a:xfrm>
              <a:off x="4451683" y="2488793"/>
              <a:ext cx="4282717" cy="2268989"/>
            </a:xfrm>
            <a:prstGeom prst="rect">
              <a:avLst/>
            </a:prstGeom>
          </p:spPr>
        </p:pic>
        <p:sp>
          <p:nvSpPr>
            <p:cNvPr id="22" name="Rectangle 21">
              <a:extLst>
                <a:ext uri="{FF2B5EF4-FFF2-40B4-BE49-F238E27FC236}">
                  <a16:creationId xmlns:a16="http://schemas.microsoft.com/office/drawing/2014/main" id="{3E915A3D-2F5A-A679-A2EC-A49D6D7425CA}"/>
                </a:ext>
              </a:extLst>
            </p:cNvPr>
            <p:cNvSpPr/>
            <p:nvPr/>
          </p:nvSpPr>
          <p:spPr>
            <a:xfrm>
              <a:off x="4451683" y="2911331"/>
              <a:ext cx="1522759" cy="58477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19879B0C-434D-C6B3-52D2-511A695F077C}"/>
              </a:ext>
            </a:extLst>
          </p:cNvPr>
          <p:cNvSpPr txBox="1"/>
          <p:nvPr/>
        </p:nvSpPr>
        <p:spPr>
          <a:xfrm>
            <a:off x="5225966" y="327793"/>
            <a:ext cx="209550" cy="584775"/>
          </a:xfrm>
          <a:prstGeom prst="rect">
            <a:avLst/>
          </a:prstGeom>
          <a:noFill/>
        </p:spPr>
        <p:txBody>
          <a:bodyPr wrap="square" rtlCol="0">
            <a:spAutoFit/>
          </a:bodyPr>
          <a:lstStyle/>
          <a:p>
            <a:pPr algn="ctr"/>
            <a:r>
              <a:rPr lang="en-US" sz="3200" b="1" dirty="0">
                <a:solidFill>
                  <a:schemeClr val="accent4"/>
                </a:solidFill>
              </a:rPr>
              <a:t>3</a:t>
            </a:r>
          </a:p>
        </p:txBody>
      </p:sp>
      <p:sp>
        <p:nvSpPr>
          <p:cNvPr id="15" name="TextBox 14">
            <a:extLst>
              <a:ext uri="{FF2B5EF4-FFF2-40B4-BE49-F238E27FC236}">
                <a16:creationId xmlns:a16="http://schemas.microsoft.com/office/drawing/2014/main" id="{1EFCEAD2-CA1A-AAB7-6062-DB178034430A}"/>
              </a:ext>
            </a:extLst>
          </p:cNvPr>
          <p:cNvSpPr txBox="1"/>
          <p:nvPr/>
        </p:nvSpPr>
        <p:spPr>
          <a:xfrm>
            <a:off x="-5815478" y="6093007"/>
            <a:ext cx="209550" cy="584775"/>
          </a:xfrm>
          <a:prstGeom prst="rect">
            <a:avLst/>
          </a:prstGeom>
          <a:noFill/>
        </p:spPr>
        <p:txBody>
          <a:bodyPr wrap="square" rtlCol="0">
            <a:spAutoFit/>
          </a:bodyPr>
          <a:lstStyle/>
          <a:p>
            <a:pPr algn="ctr"/>
            <a:r>
              <a:rPr lang="en-US" sz="3200" b="1" dirty="0">
                <a:solidFill>
                  <a:schemeClr val="accent1"/>
                </a:solidFill>
              </a:rPr>
              <a:t>4</a:t>
            </a:r>
          </a:p>
        </p:txBody>
      </p:sp>
      <p:pic>
        <p:nvPicPr>
          <p:cNvPr id="26" name="Picture 25">
            <a:extLst>
              <a:ext uri="{FF2B5EF4-FFF2-40B4-BE49-F238E27FC236}">
                <a16:creationId xmlns:a16="http://schemas.microsoft.com/office/drawing/2014/main" id="{0FC8115A-1837-6C4F-ED48-B9C0514D2D01}"/>
              </a:ext>
            </a:extLst>
          </p:cNvPr>
          <p:cNvPicPr>
            <a:picLocks noChangeAspect="1"/>
          </p:cNvPicPr>
          <p:nvPr/>
        </p:nvPicPr>
        <p:blipFill rotWithShape="1">
          <a:blip r:embed="rId6"/>
          <a:srcRect l="3273" t="14225" r="3886" b="15763"/>
          <a:stretch/>
        </p:blipFill>
        <p:spPr>
          <a:xfrm>
            <a:off x="5672045" y="5860525"/>
            <a:ext cx="3129056" cy="988182"/>
          </a:xfrm>
          <a:prstGeom prst="rect">
            <a:avLst/>
          </a:prstGeom>
        </p:spPr>
      </p:pic>
      <p:sp>
        <p:nvSpPr>
          <p:cNvPr id="27" name="Rectangle 26">
            <a:extLst>
              <a:ext uri="{FF2B5EF4-FFF2-40B4-BE49-F238E27FC236}">
                <a16:creationId xmlns:a16="http://schemas.microsoft.com/office/drawing/2014/main" id="{70F06DB9-E906-AA2C-1DD7-35AF2EAABAA0}"/>
              </a:ext>
            </a:extLst>
          </p:cNvPr>
          <p:cNvSpPr/>
          <p:nvPr/>
        </p:nvSpPr>
        <p:spPr>
          <a:xfrm>
            <a:off x="15935993" y="5963920"/>
            <a:ext cx="1408578" cy="52689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F775FF-4685-DD27-A47A-AA88320F4178}"/>
              </a:ext>
            </a:extLst>
          </p:cNvPr>
          <p:cNvSpPr txBox="1"/>
          <p:nvPr/>
        </p:nvSpPr>
        <p:spPr>
          <a:xfrm>
            <a:off x="5225966" y="5743469"/>
            <a:ext cx="209550" cy="584775"/>
          </a:xfrm>
          <a:prstGeom prst="rect">
            <a:avLst/>
          </a:prstGeom>
          <a:noFill/>
        </p:spPr>
        <p:txBody>
          <a:bodyPr wrap="square" rtlCol="0">
            <a:spAutoFit/>
          </a:bodyPr>
          <a:lstStyle/>
          <a:p>
            <a:pPr algn="ctr"/>
            <a:r>
              <a:rPr lang="en-US" sz="3200" b="1" dirty="0">
                <a:solidFill>
                  <a:schemeClr val="accent4"/>
                </a:solidFill>
              </a:rPr>
              <a:t>6</a:t>
            </a:r>
          </a:p>
        </p:txBody>
      </p:sp>
      <p:sp>
        <p:nvSpPr>
          <p:cNvPr id="29" name="TextBox 28">
            <a:extLst>
              <a:ext uri="{FF2B5EF4-FFF2-40B4-BE49-F238E27FC236}">
                <a16:creationId xmlns:a16="http://schemas.microsoft.com/office/drawing/2014/main" id="{F2F06976-3298-5386-2572-73346DEF63E8}"/>
              </a:ext>
            </a:extLst>
          </p:cNvPr>
          <p:cNvSpPr txBox="1"/>
          <p:nvPr/>
        </p:nvSpPr>
        <p:spPr>
          <a:xfrm>
            <a:off x="-6884991" y="6354616"/>
            <a:ext cx="1147399" cy="646331"/>
          </a:xfrm>
          <a:prstGeom prst="rect">
            <a:avLst/>
          </a:prstGeom>
          <a:noFill/>
        </p:spPr>
        <p:txBody>
          <a:bodyPr wrap="square" rtlCol="0">
            <a:spAutoFit/>
          </a:bodyPr>
          <a:lstStyle/>
          <a:p>
            <a:r>
              <a:rPr lang="en-US" b="1" dirty="0">
                <a:solidFill>
                  <a:schemeClr val="accent1"/>
                </a:solidFill>
              </a:rPr>
              <a:t>Right Side of Screen</a:t>
            </a:r>
          </a:p>
        </p:txBody>
      </p:sp>
      <p:pic>
        <p:nvPicPr>
          <p:cNvPr id="17" name="Picture 16">
            <a:extLst>
              <a:ext uri="{FF2B5EF4-FFF2-40B4-BE49-F238E27FC236}">
                <a16:creationId xmlns:a16="http://schemas.microsoft.com/office/drawing/2014/main" id="{FF449C89-3B6C-A859-DB84-82D641931943}"/>
              </a:ext>
            </a:extLst>
          </p:cNvPr>
          <p:cNvPicPr>
            <a:picLocks noChangeAspect="1"/>
          </p:cNvPicPr>
          <p:nvPr/>
        </p:nvPicPr>
        <p:blipFill>
          <a:blip r:embed="rId7"/>
          <a:stretch>
            <a:fillRect/>
          </a:stretch>
        </p:blipFill>
        <p:spPr>
          <a:xfrm>
            <a:off x="14279658" y="1905828"/>
            <a:ext cx="2794000" cy="647700"/>
          </a:xfrm>
          <a:prstGeom prst="rect">
            <a:avLst/>
          </a:prstGeom>
        </p:spPr>
      </p:pic>
      <p:sp>
        <p:nvSpPr>
          <p:cNvPr id="23" name="Rectangle 22">
            <a:extLst>
              <a:ext uri="{FF2B5EF4-FFF2-40B4-BE49-F238E27FC236}">
                <a16:creationId xmlns:a16="http://schemas.microsoft.com/office/drawing/2014/main" id="{C7B92739-14EF-F85F-9A02-7E12A30A29A4}"/>
              </a:ext>
            </a:extLst>
          </p:cNvPr>
          <p:cNvSpPr/>
          <p:nvPr/>
        </p:nvSpPr>
        <p:spPr>
          <a:xfrm>
            <a:off x="14197787" y="1755304"/>
            <a:ext cx="2957742" cy="94874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E1AEB30-FB16-A48D-59DE-0AB282776F13}"/>
              </a:ext>
            </a:extLst>
          </p:cNvPr>
          <p:cNvSpPr txBox="1"/>
          <p:nvPr/>
        </p:nvSpPr>
        <p:spPr>
          <a:xfrm>
            <a:off x="14129656" y="1404945"/>
            <a:ext cx="2077931" cy="369332"/>
          </a:xfrm>
          <a:prstGeom prst="rect">
            <a:avLst/>
          </a:prstGeom>
          <a:noFill/>
        </p:spPr>
        <p:txBody>
          <a:bodyPr wrap="square" rtlCol="0">
            <a:spAutoFit/>
          </a:bodyPr>
          <a:lstStyle/>
          <a:p>
            <a:r>
              <a:rPr lang="en-US" b="1" dirty="0">
                <a:solidFill>
                  <a:schemeClr val="accent1"/>
                </a:solidFill>
              </a:rPr>
              <a:t>Left Side of Screen</a:t>
            </a:r>
          </a:p>
        </p:txBody>
      </p:sp>
      <p:pic>
        <p:nvPicPr>
          <p:cNvPr id="5" name="Picture 4">
            <a:extLst>
              <a:ext uri="{FF2B5EF4-FFF2-40B4-BE49-F238E27FC236}">
                <a16:creationId xmlns:a16="http://schemas.microsoft.com/office/drawing/2014/main" id="{2B481FAA-A6AE-4981-A679-07BF58B5F0C1}"/>
              </a:ext>
            </a:extLst>
          </p:cNvPr>
          <p:cNvPicPr>
            <a:picLocks noChangeAspect="1"/>
          </p:cNvPicPr>
          <p:nvPr/>
        </p:nvPicPr>
        <p:blipFill>
          <a:blip r:embed="rId8"/>
          <a:stretch>
            <a:fillRect/>
          </a:stretch>
        </p:blipFill>
        <p:spPr>
          <a:xfrm>
            <a:off x="515110" y="1467371"/>
            <a:ext cx="3066290" cy="4683192"/>
          </a:xfrm>
          <a:prstGeom prst="rect">
            <a:avLst/>
          </a:prstGeom>
        </p:spPr>
      </p:pic>
      <p:pic>
        <p:nvPicPr>
          <p:cNvPr id="11" name="Picture 10">
            <a:extLst>
              <a:ext uri="{FF2B5EF4-FFF2-40B4-BE49-F238E27FC236}">
                <a16:creationId xmlns:a16="http://schemas.microsoft.com/office/drawing/2014/main" id="{F011A4E5-B6AA-404D-8F4B-29F20B2D271F}"/>
              </a:ext>
            </a:extLst>
          </p:cNvPr>
          <p:cNvPicPr>
            <a:picLocks noChangeAspect="1"/>
          </p:cNvPicPr>
          <p:nvPr/>
        </p:nvPicPr>
        <p:blipFill rotWithShape="1">
          <a:blip r:embed="rId9"/>
          <a:srcRect l="1480" r="42765" b="59412"/>
          <a:stretch/>
        </p:blipFill>
        <p:spPr>
          <a:xfrm>
            <a:off x="5611083" y="2881420"/>
            <a:ext cx="6526830" cy="1175271"/>
          </a:xfrm>
          <a:prstGeom prst="rect">
            <a:avLst/>
          </a:prstGeom>
        </p:spPr>
      </p:pic>
      <p:sp>
        <p:nvSpPr>
          <p:cNvPr id="31" name="TextBox 30">
            <a:extLst>
              <a:ext uri="{FF2B5EF4-FFF2-40B4-BE49-F238E27FC236}">
                <a16:creationId xmlns:a16="http://schemas.microsoft.com/office/drawing/2014/main" id="{B8E06A79-6D66-42E3-87DF-573EBAAE0867}"/>
              </a:ext>
            </a:extLst>
          </p:cNvPr>
          <p:cNvSpPr txBox="1"/>
          <p:nvPr/>
        </p:nvSpPr>
        <p:spPr>
          <a:xfrm>
            <a:off x="5225966" y="2750498"/>
            <a:ext cx="209550" cy="584775"/>
          </a:xfrm>
          <a:prstGeom prst="rect">
            <a:avLst/>
          </a:prstGeom>
          <a:noFill/>
        </p:spPr>
        <p:txBody>
          <a:bodyPr wrap="square" rtlCol="0">
            <a:spAutoFit/>
          </a:bodyPr>
          <a:lstStyle/>
          <a:p>
            <a:pPr algn="ctr"/>
            <a:r>
              <a:rPr lang="en-US" sz="3200" b="1" dirty="0">
                <a:solidFill>
                  <a:schemeClr val="accent4"/>
                </a:solidFill>
              </a:rPr>
              <a:t>4</a:t>
            </a:r>
          </a:p>
        </p:txBody>
      </p:sp>
      <p:sp>
        <p:nvSpPr>
          <p:cNvPr id="32" name="Rectangle 31">
            <a:extLst>
              <a:ext uri="{FF2B5EF4-FFF2-40B4-BE49-F238E27FC236}">
                <a16:creationId xmlns:a16="http://schemas.microsoft.com/office/drawing/2014/main" id="{787FCDD9-C802-4B1A-8749-1F2081C86DB4}"/>
              </a:ext>
            </a:extLst>
          </p:cNvPr>
          <p:cNvSpPr/>
          <p:nvPr/>
        </p:nvSpPr>
        <p:spPr>
          <a:xfrm>
            <a:off x="5579269" y="3518724"/>
            <a:ext cx="2019300" cy="537967"/>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CAA2A9F9-9BE0-4A56-A08B-D1530705D4BC}"/>
              </a:ext>
            </a:extLst>
          </p:cNvPr>
          <p:cNvPicPr>
            <a:picLocks noChangeAspect="1"/>
          </p:cNvPicPr>
          <p:nvPr/>
        </p:nvPicPr>
        <p:blipFill rotWithShape="1">
          <a:blip r:embed="rId10"/>
          <a:srcRect l="3462"/>
          <a:stretch/>
        </p:blipFill>
        <p:spPr>
          <a:xfrm>
            <a:off x="5638800" y="4603320"/>
            <a:ext cx="5986082" cy="838200"/>
          </a:xfrm>
          <a:prstGeom prst="rect">
            <a:avLst/>
          </a:prstGeom>
        </p:spPr>
      </p:pic>
      <p:sp>
        <p:nvSpPr>
          <p:cNvPr id="34" name="TextBox 33">
            <a:extLst>
              <a:ext uri="{FF2B5EF4-FFF2-40B4-BE49-F238E27FC236}">
                <a16:creationId xmlns:a16="http://schemas.microsoft.com/office/drawing/2014/main" id="{AC73D20D-27AF-42E9-B5C3-4CF553E6867C}"/>
              </a:ext>
            </a:extLst>
          </p:cNvPr>
          <p:cNvSpPr txBox="1"/>
          <p:nvPr/>
        </p:nvSpPr>
        <p:spPr>
          <a:xfrm>
            <a:off x="5225966" y="4603320"/>
            <a:ext cx="209550" cy="584775"/>
          </a:xfrm>
          <a:prstGeom prst="rect">
            <a:avLst/>
          </a:prstGeom>
          <a:noFill/>
        </p:spPr>
        <p:txBody>
          <a:bodyPr wrap="square" rtlCol="0">
            <a:spAutoFit/>
          </a:bodyPr>
          <a:lstStyle/>
          <a:p>
            <a:pPr algn="ctr"/>
            <a:r>
              <a:rPr lang="en-US" sz="3200" b="1" dirty="0">
                <a:solidFill>
                  <a:schemeClr val="accent4"/>
                </a:solidFill>
              </a:rPr>
              <a:t>5</a:t>
            </a:r>
          </a:p>
        </p:txBody>
      </p:sp>
      <p:sp>
        <p:nvSpPr>
          <p:cNvPr id="24" name="Rectangle 23">
            <a:extLst>
              <a:ext uri="{FF2B5EF4-FFF2-40B4-BE49-F238E27FC236}">
                <a16:creationId xmlns:a16="http://schemas.microsoft.com/office/drawing/2014/main" id="{A020D9BF-A643-0E4B-5EC4-DE7537F6D4BD}"/>
              </a:ext>
            </a:extLst>
          </p:cNvPr>
          <p:cNvSpPr/>
          <p:nvPr/>
        </p:nvSpPr>
        <p:spPr>
          <a:xfrm>
            <a:off x="10735676" y="4695372"/>
            <a:ext cx="376824" cy="40102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FE4E98F-0704-4087-A3B7-FDF3ED0B944C}"/>
              </a:ext>
            </a:extLst>
          </p:cNvPr>
          <p:cNvSpPr txBox="1"/>
          <p:nvPr/>
        </p:nvSpPr>
        <p:spPr>
          <a:xfrm>
            <a:off x="4451684" y="1155586"/>
            <a:ext cx="1197500" cy="369332"/>
          </a:xfrm>
          <a:prstGeom prst="rect">
            <a:avLst/>
          </a:prstGeom>
          <a:noFill/>
        </p:spPr>
        <p:txBody>
          <a:bodyPr wrap="square" rtlCol="0">
            <a:spAutoFit/>
          </a:bodyPr>
          <a:lstStyle/>
          <a:p>
            <a:r>
              <a:rPr lang="en-US" b="1" dirty="0">
                <a:solidFill>
                  <a:schemeClr val="accent1"/>
                </a:solidFill>
              </a:rPr>
              <a:t>Click Here:</a:t>
            </a:r>
          </a:p>
        </p:txBody>
      </p:sp>
      <p:sp>
        <p:nvSpPr>
          <p:cNvPr id="36" name="TextBox 35">
            <a:extLst>
              <a:ext uri="{FF2B5EF4-FFF2-40B4-BE49-F238E27FC236}">
                <a16:creationId xmlns:a16="http://schemas.microsoft.com/office/drawing/2014/main" id="{3DE79F8C-2B1F-47D9-8FBB-347BBF01BF5F}"/>
              </a:ext>
            </a:extLst>
          </p:cNvPr>
          <p:cNvSpPr txBox="1"/>
          <p:nvPr/>
        </p:nvSpPr>
        <p:spPr>
          <a:xfrm>
            <a:off x="4436444" y="3779717"/>
            <a:ext cx="1197500" cy="369332"/>
          </a:xfrm>
          <a:prstGeom prst="rect">
            <a:avLst/>
          </a:prstGeom>
          <a:noFill/>
        </p:spPr>
        <p:txBody>
          <a:bodyPr wrap="square" rtlCol="0">
            <a:spAutoFit/>
          </a:bodyPr>
          <a:lstStyle/>
          <a:p>
            <a:r>
              <a:rPr lang="en-US" b="1" dirty="0">
                <a:solidFill>
                  <a:schemeClr val="accent1"/>
                </a:solidFill>
              </a:rPr>
              <a:t>Click Here:</a:t>
            </a:r>
          </a:p>
        </p:txBody>
      </p:sp>
      <p:sp>
        <p:nvSpPr>
          <p:cNvPr id="37" name="TextBox 36">
            <a:extLst>
              <a:ext uri="{FF2B5EF4-FFF2-40B4-BE49-F238E27FC236}">
                <a16:creationId xmlns:a16="http://schemas.microsoft.com/office/drawing/2014/main" id="{593E93B4-DD4F-4850-BEB3-12AFE76297CE}"/>
              </a:ext>
            </a:extLst>
          </p:cNvPr>
          <p:cNvSpPr txBox="1"/>
          <p:nvPr/>
        </p:nvSpPr>
        <p:spPr>
          <a:xfrm>
            <a:off x="9538176" y="4818763"/>
            <a:ext cx="1197500" cy="369332"/>
          </a:xfrm>
          <a:prstGeom prst="rect">
            <a:avLst/>
          </a:prstGeom>
          <a:noFill/>
        </p:spPr>
        <p:txBody>
          <a:bodyPr wrap="square" rtlCol="0">
            <a:spAutoFit/>
          </a:bodyPr>
          <a:lstStyle/>
          <a:p>
            <a:r>
              <a:rPr lang="en-US" b="1" dirty="0">
                <a:solidFill>
                  <a:schemeClr val="accent1"/>
                </a:solidFill>
              </a:rPr>
              <a:t>Click Here:</a:t>
            </a:r>
          </a:p>
        </p:txBody>
      </p:sp>
      <p:sp>
        <p:nvSpPr>
          <p:cNvPr id="38" name="Rectangle 37">
            <a:extLst>
              <a:ext uri="{FF2B5EF4-FFF2-40B4-BE49-F238E27FC236}">
                <a16:creationId xmlns:a16="http://schemas.microsoft.com/office/drawing/2014/main" id="{DBAD66DA-F507-45CA-BCAB-000A71F48751}"/>
              </a:ext>
            </a:extLst>
          </p:cNvPr>
          <p:cNvSpPr/>
          <p:nvPr/>
        </p:nvSpPr>
        <p:spPr>
          <a:xfrm>
            <a:off x="7691438" y="6443663"/>
            <a:ext cx="1049956" cy="40504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CCB220F-2474-4559-92AF-F05FAEAB9D3E}"/>
              </a:ext>
            </a:extLst>
          </p:cNvPr>
          <p:cNvSpPr txBox="1"/>
          <p:nvPr/>
        </p:nvSpPr>
        <p:spPr>
          <a:xfrm>
            <a:off x="6535092" y="6547923"/>
            <a:ext cx="1197500" cy="369332"/>
          </a:xfrm>
          <a:prstGeom prst="rect">
            <a:avLst/>
          </a:prstGeom>
          <a:noFill/>
        </p:spPr>
        <p:txBody>
          <a:bodyPr wrap="square" rtlCol="0">
            <a:spAutoFit/>
          </a:bodyPr>
          <a:lstStyle/>
          <a:p>
            <a:r>
              <a:rPr lang="en-US" b="1" dirty="0">
                <a:solidFill>
                  <a:schemeClr val="accent1"/>
                </a:solidFill>
              </a:rPr>
              <a:t>Click Here:</a:t>
            </a:r>
          </a:p>
        </p:txBody>
      </p:sp>
    </p:spTree>
    <p:extLst>
      <p:ext uri="{BB962C8B-B14F-4D97-AF65-F5344CB8AC3E}">
        <p14:creationId xmlns:p14="http://schemas.microsoft.com/office/powerpoint/2010/main" val="135102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9CDE19-D2DB-0649-BAD9-F310E332CA23}"/>
              </a:ext>
            </a:extLst>
          </p:cNvPr>
          <p:cNvPicPr>
            <a:picLocks noChangeAspect="1"/>
          </p:cNvPicPr>
          <p:nvPr/>
        </p:nvPicPr>
        <p:blipFill>
          <a:blip r:embed="rId3"/>
          <a:stretch>
            <a:fillRect/>
          </a:stretch>
        </p:blipFill>
        <p:spPr>
          <a:xfrm>
            <a:off x="0" y="394153"/>
            <a:ext cx="12192000" cy="6069693"/>
          </a:xfrm>
          <a:prstGeom prst="rect">
            <a:avLst/>
          </a:prstGeom>
        </p:spPr>
      </p:pic>
      <p:sp>
        <p:nvSpPr>
          <p:cNvPr id="3" name="TextBox 2">
            <a:extLst>
              <a:ext uri="{FF2B5EF4-FFF2-40B4-BE49-F238E27FC236}">
                <a16:creationId xmlns:a16="http://schemas.microsoft.com/office/drawing/2014/main" id="{7B66EAEF-837E-41CF-8253-4D19A27BE238}"/>
              </a:ext>
            </a:extLst>
          </p:cNvPr>
          <p:cNvSpPr txBox="1"/>
          <p:nvPr/>
        </p:nvSpPr>
        <p:spPr>
          <a:xfrm>
            <a:off x="2224377" y="476250"/>
            <a:ext cx="335467" cy="169277"/>
          </a:xfrm>
          <a:prstGeom prst="rect">
            <a:avLst/>
          </a:prstGeom>
          <a:solidFill>
            <a:schemeClr val="bg1"/>
          </a:solidFill>
        </p:spPr>
        <p:txBody>
          <a:bodyPr wrap="square" lIns="0" tIns="0" rIns="0" bIns="0" rtlCol="0">
            <a:spAutoFit/>
          </a:bodyPr>
          <a:lstStyle/>
          <a:p>
            <a:r>
              <a:rPr lang="en-US" sz="1100" dirty="0">
                <a:solidFill>
                  <a:srgbClr val="4982B5"/>
                </a:solidFill>
              </a:rPr>
              <a:t>2023</a:t>
            </a:r>
            <a:endParaRPr lang="en-US" sz="1600" dirty="0">
              <a:solidFill>
                <a:srgbClr val="4982B5"/>
              </a:solidFill>
            </a:endParaRPr>
          </a:p>
        </p:txBody>
      </p:sp>
      <p:sp>
        <p:nvSpPr>
          <p:cNvPr id="5" name="TextBox 4">
            <a:extLst>
              <a:ext uri="{FF2B5EF4-FFF2-40B4-BE49-F238E27FC236}">
                <a16:creationId xmlns:a16="http://schemas.microsoft.com/office/drawing/2014/main" id="{2E4A8227-E483-499D-9314-C4F9DF388A40}"/>
              </a:ext>
            </a:extLst>
          </p:cNvPr>
          <p:cNvSpPr txBox="1"/>
          <p:nvPr/>
        </p:nvSpPr>
        <p:spPr>
          <a:xfrm>
            <a:off x="4069846" y="478631"/>
            <a:ext cx="335467" cy="169277"/>
          </a:xfrm>
          <a:prstGeom prst="rect">
            <a:avLst/>
          </a:prstGeom>
          <a:solidFill>
            <a:schemeClr val="bg1"/>
          </a:solidFill>
        </p:spPr>
        <p:txBody>
          <a:bodyPr wrap="square" lIns="0" tIns="0" rIns="0" bIns="0" rtlCol="0">
            <a:spAutoFit/>
          </a:bodyPr>
          <a:lstStyle/>
          <a:p>
            <a:r>
              <a:rPr lang="en-US" sz="1100" dirty="0"/>
              <a:t>2023</a:t>
            </a:r>
            <a:endParaRPr lang="en-US" sz="1600" dirty="0"/>
          </a:p>
        </p:txBody>
      </p:sp>
      <p:sp>
        <p:nvSpPr>
          <p:cNvPr id="6" name="TextBox 5">
            <a:extLst>
              <a:ext uri="{FF2B5EF4-FFF2-40B4-BE49-F238E27FC236}">
                <a16:creationId xmlns:a16="http://schemas.microsoft.com/office/drawing/2014/main" id="{5E839CBC-C681-4C11-BA00-675917D71B57}"/>
              </a:ext>
            </a:extLst>
          </p:cNvPr>
          <p:cNvSpPr txBox="1"/>
          <p:nvPr/>
        </p:nvSpPr>
        <p:spPr>
          <a:xfrm>
            <a:off x="589728" y="1368751"/>
            <a:ext cx="227041" cy="123111"/>
          </a:xfrm>
          <a:prstGeom prst="rect">
            <a:avLst/>
          </a:prstGeom>
          <a:solidFill>
            <a:srgbClr val="818080"/>
          </a:solidFill>
        </p:spPr>
        <p:txBody>
          <a:bodyPr wrap="square" lIns="0" tIns="0" rIns="0" bIns="0" rtlCol="0">
            <a:spAutoFit/>
          </a:bodyPr>
          <a:lstStyle/>
          <a:p>
            <a:r>
              <a:rPr lang="en-US" sz="800" dirty="0">
                <a:solidFill>
                  <a:schemeClr val="bg1"/>
                </a:solidFill>
              </a:rPr>
              <a:t>2023</a:t>
            </a:r>
            <a:endParaRPr lang="en-US" sz="1600" dirty="0">
              <a:solidFill>
                <a:schemeClr val="bg1"/>
              </a:solidFill>
            </a:endParaRPr>
          </a:p>
        </p:txBody>
      </p:sp>
    </p:spTree>
    <p:extLst>
      <p:ext uri="{BB962C8B-B14F-4D97-AF65-F5344CB8AC3E}">
        <p14:creationId xmlns:p14="http://schemas.microsoft.com/office/powerpoint/2010/main" val="3932669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20091</TotalTime>
  <Words>2912</Words>
  <Application>Microsoft Office PowerPoint</Application>
  <PresentationFormat>Widescreen</PresentationFormat>
  <Paragraphs>299</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Monaco</vt:lpstr>
      <vt:lpstr>Tw Cen MT</vt:lpstr>
      <vt:lpstr>Tw Cen MT Condensed</vt:lpstr>
      <vt:lpstr>Wingdings</vt:lpstr>
      <vt:lpstr>Wingdings 3</vt:lpstr>
      <vt:lpstr>Integral</vt:lpstr>
      <vt:lpstr>Introduction to R and  Reproducible Reporting</vt:lpstr>
      <vt:lpstr>PowerPoint Presentation</vt:lpstr>
      <vt:lpstr>PowerPoint Presentation</vt:lpstr>
      <vt:lpstr>PowerPoint Presentation</vt:lpstr>
      <vt:lpstr>Getting Started with RStudio</vt:lpstr>
      <vt:lpstr>RStudio:  On the Web and In Your Home</vt:lpstr>
      <vt:lpstr>PowerPoint Presentation</vt:lpstr>
      <vt:lpstr>PowerPoint Presentation</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#1</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660</cp:revision>
  <cp:lastPrinted>2019-02-19T22:36:37Z</cp:lastPrinted>
  <dcterms:created xsi:type="dcterms:W3CDTF">2018-02-01T22:00:01Z</dcterms:created>
  <dcterms:modified xsi:type="dcterms:W3CDTF">2023-07-06T00:59:51Z</dcterms:modified>
</cp:coreProperties>
</file>